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6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0813-3AA0-43B6-B217-ED98BE4A7D2E}" type="datetimeFigureOut">
              <a:rPr lang="de-DE" smtClean="0"/>
              <a:pPr/>
              <a:t>08.11.2022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BAB5-8375-4CB4-A435-B5D432077C3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0813-3AA0-43B6-B217-ED98BE4A7D2E}" type="datetimeFigureOut">
              <a:rPr lang="de-DE" smtClean="0"/>
              <a:pPr/>
              <a:t>08.11.2022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BAB5-8375-4CB4-A435-B5D432077C3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0813-3AA0-43B6-B217-ED98BE4A7D2E}" type="datetimeFigureOut">
              <a:rPr lang="de-DE" smtClean="0"/>
              <a:pPr/>
              <a:t>08.11.2022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BAB5-8375-4CB4-A435-B5D432077C3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0813-3AA0-43B6-B217-ED98BE4A7D2E}" type="datetimeFigureOut">
              <a:rPr lang="de-DE" smtClean="0"/>
              <a:pPr/>
              <a:t>08.11.2022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BAB5-8375-4CB4-A435-B5D432077C3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0813-3AA0-43B6-B217-ED98BE4A7D2E}" type="datetimeFigureOut">
              <a:rPr lang="de-DE" smtClean="0"/>
              <a:pPr/>
              <a:t>08.11.2022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BAB5-8375-4CB4-A435-B5D432077C3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0813-3AA0-43B6-B217-ED98BE4A7D2E}" type="datetimeFigureOut">
              <a:rPr lang="de-DE" smtClean="0"/>
              <a:pPr/>
              <a:t>08.11.2022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BAB5-8375-4CB4-A435-B5D432077C3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0813-3AA0-43B6-B217-ED98BE4A7D2E}" type="datetimeFigureOut">
              <a:rPr lang="de-DE" smtClean="0"/>
              <a:pPr/>
              <a:t>08.11.2022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BAB5-8375-4CB4-A435-B5D432077C3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0813-3AA0-43B6-B217-ED98BE4A7D2E}" type="datetimeFigureOut">
              <a:rPr lang="de-DE" smtClean="0"/>
              <a:pPr/>
              <a:t>08.11.2022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BAB5-8375-4CB4-A435-B5D432077C3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0813-3AA0-43B6-B217-ED98BE4A7D2E}" type="datetimeFigureOut">
              <a:rPr lang="de-DE" smtClean="0"/>
              <a:pPr/>
              <a:t>08.11.2022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BAB5-8375-4CB4-A435-B5D432077C3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0813-3AA0-43B6-B217-ED98BE4A7D2E}" type="datetimeFigureOut">
              <a:rPr lang="de-DE" smtClean="0"/>
              <a:pPr/>
              <a:t>08.11.2022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BAB5-8375-4CB4-A435-B5D432077C3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0813-3AA0-43B6-B217-ED98BE4A7D2E}" type="datetimeFigureOut">
              <a:rPr lang="de-DE" smtClean="0"/>
              <a:pPr/>
              <a:t>08.11.2022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BAB5-8375-4CB4-A435-B5D432077C3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20813-3AA0-43B6-B217-ED98BE4A7D2E}" type="datetimeFigureOut">
              <a:rPr lang="de-DE" smtClean="0"/>
              <a:pPr/>
              <a:t>08.11.2022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9BAB5-8375-4CB4-A435-B5D432077C3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3" descr="C:\Dokumente und Einstellungen\Siegfried\Desktop\DL7PE 2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4025" y="596900"/>
            <a:ext cx="8313738" cy="513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Dokumente und Einstellungen\Siegfried\Desktop\145Mh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875" y="692150"/>
            <a:ext cx="748823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:\Dokumente und Einstellungen\Siegfried\Desktop\DL7PE 70cm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63" y="1266825"/>
            <a:ext cx="6999287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:\Dokumente und Einstellungen\Siegfried\Desktop\435Mh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366713"/>
            <a:ext cx="7704138" cy="581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Larissa-Design</vt:lpstr>
      <vt:lpstr>Folie 1</vt:lpstr>
      <vt:lpstr>Folie 2</vt:lpstr>
      <vt:lpstr>Folie 3</vt:lpstr>
      <vt:lpstr>Folie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Simon</dc:creator>
  <cp:lastModifiedBy>Simon</cp:lastModifiedBy>
  <cp:revision>25</cp:revision>
  <dcterms:created xsi:type="dcterms:W3CDTF">2021-01-09T08:40:04Z</dcterms:created>
  <dcterms:modified xsi:type="dcterms:W3CDTF">2022-11-08T11:54:07Z</dcterms:modified>
</cp:coreProperties>
</file>