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43"/>
  </p:notesMasterIdLst>
  <p:sldIdLst>
    <p:sldId id="717" r:id="rId2"/>
    <p:sldId id="718" r:id="rId3"/>
    <p:sldId id="719" r:id="rId4"/>
    <p:sldId id="720" r:id="rId5"/>
    <p:sldId id="721" r:id="rId6"/>
    <p:sldId id="736" r:id="rId7"/>
    <p:sldId id="722" r:id="rId8"/>
    <p:sldId id="723" r:id="rId9"/>
    <p:sldId id="725" r:id="rId10"/>
    <p:sldId id="726" r:id="rId11"/>
    <p:sldId id="727" r:id="rId12"/>
    <p:sldId id="728" r:id="rId13"/>
    <p:sldId id="730" r:id="rId14"/>
    <p:sldId id="733" r:id="rId15"/>
    <p:sldId id="734" r:id="rId16"/>
    <p:sldId id="738" r:id="rId17"/>
    <p:sldId id="737" r:id="rId18"/>
    <p:sldId id="739" r:id="rId19"/>
    <p:sldId id="740" r:id="rId20"/>
    <p:sldId id="741" r:id="rId21"/>
    <p:sldId id="742" r:id="rId22"/>
    <p:sldId id="743" r:id="rId23"/>
    <p:sldId id="744" r:id="rId24"/>
    <p:sldId id="745" r:id="rId25"/>
    <p:sldId id="747" r:id="rId26"/>
    <p:sldId id="748" r:id="rId27"/>
    <p:sldId id="749" r:id="rId28"/>
    <p:sldId id="751" r:id="rId29"/>
    <p:sldId id="753" r:id="rId30"/>
    <p:sldId id="752" r:id="rId31"/>
    <p:sldId id="754" r:id="rId32"/>
    <p:sldId id="755" r:id="rId33"/>
    <p:sldId id="756" r:id="rId34"/>
    <p:sldId id="757" r:id="rId35"/>
    <p:sldId id="758" r:id="rId36"/>
    <p:sldId id="759" r:id="rId37"/>
    <p:sldId id="760" r:id="rId38"/>
    <p:sldId id="761" r:id="rId39"/>
    <p:sldId id="762" r:id="rId40"/>
    <p:sldId id="764" r:id="rId41"/>
    <p:sldId id="763" r:id="rId42"/>
  </p:sldIdLst>
  <p:sldSz cx="10969625" cy="61706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cYg14UYR0H0AcSnO60wgg==" hashData="w4W4CHTjdJCUgKC4u6fEdJNpokn8vC1BixQE5wBnfhtrGb8YK0KJiXIVJdeonaeyqL5Q5xaLjJTtyT4MybrXu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9" autoAdjust="0"/>
    <p:restoredTop sz="94061" autoAdjust="0"/>
  </p:normalViewPr>
  <p:slideViewPr>
    <p:cSldViewPr snapToGrid="0">
      <p:cViewPr varScale="1">
        <p:scale>
          <a:sx n="73" d="100"/>
          <a:sy n="73" d="100"/>
        </p:scale>
        <p:origin x="678" y="60"/>
      </p:cViewPr>
      <p:guideLst/>
    </p:cSldViewPr>
  </p:slideViewPr>
  <p:outlineViewPr>
    <p:cViewPr>
      <p:scale>
        <a:sx n="33" d="100"/>
        <a:sy n="33" d="100"/>
      </p:scale>
      <p:origin x="0" y="-492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CE0DF-32CC-4F8F-9C1C-3146D56A72FE}" type="datetimeFigureOut">
              <a:rPr lang="de-DE" smtClean="0"/>
              <a:t>01.05.2024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A9C0F-9124-4EB3-B126-8384C7AD8A60}" type="slidenum">
              <a:rPr lang="de-DE" smtClean="0"/>
              <a:t>‹Nr.›</a:t>
            </a:fld>
            <a:endParaRPr lang="de-DE"/>
          </a:p>
        </p:txBody>
      </p:sp>
    </p:spTree>
    <p:extLst>
      <p:ext uri="{BB962C8B-B14F-4D97-AF65-F5344CB8AC3E}">
        <p14:creationId xmlns:p14="http://schemas.microsoft.com/office/powerpoint/2010/main" val="6994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Fertig bis 00:06</a:t>
            </a:r>
          </a:p>
        </p:txBody>
      </p:sp>
      <p:sp>
        <p:nvSpPr>
          <p:cNvPr id="4" name="Foliennummernplatzhalter 3"/>
          <p:cNvSpPr>
            <a:spLocks noGrp="1"/>
          </p:cNvSpPr>
          <p:nvPr>
            <p:ph type="sldNum" sz="quarter" idx="5"/>
          </p:nvPr>
        </p:nvSpPr>
        <p:spPr/>
        <p:txBody>
          <a:bodyPr/>
          <a:lstStyle/>
          <a:p>
            <a:fld id="{30BA9C0F-9124-4EB3-B126-8384C7AD8A60}" type="slidenum">
              <a:rPr lang="de-DE" smtClean="0"/>
              <a:t>3</a:t>
            </a:fld>
            <a:endParaRPr lang="de-DE"/>
          </a:p>
        </p:txBody>
      </p:sp>
    </p:spTree>
    <p:extLst>
      <p:ext uri="{BB962C8B-B14F-4D97-AF65-F5344CB8AC3E}">
        <p14:creationId xmlns:p14="http://schemas.microsoft.com/office/powerpoint/2010/main" val="770160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00:21</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12</a:t>
            </a:fld>
            <a:endParaRPr lang="de-DE"/>
          </a:p>
        </p:txBody>
      </p:sp>
    </p:spTree>
    <p:extLst>
      <p:ext uri="{BB962C8B-B14F-4D97-AF65-F5344CB8AC3E}">
        <p14:creationId xmlns:p14="http://schemas.microsoft.com/office/powerpoint/2010/main" val="116918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13</a:t>
            </a:fld>
            <a:endParaRPr lang="de-DE"/>
          </a:p>
        </p:txBody>
      </p:sp>
    </p:spTree>
    <p:extLst>
      <p:ext uri="{BB962C8B-B14F-4D97-AF65-F5344CB8AC3E}">
        <p14:creationId xmlns:p14="http://schemas.microsoft.com/office/powerpoint/2010/main" val="3470251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00:24</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14</a:t>
            </a:fld>
            <a:endParaRPr lang="de-DE"/>
          </a:p>
        </p:txBody>
      </p:sp>
    </p:spTree>
    <p:extLst>
      <p:ext uri="{BB962C8B-B14F-4D97-AF65-F5344CB8AC3E}">
        <p14:creationId xmlns:p14="http://schemas.microsoft.com/office/powerpoint/2010/main" val="95639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00:26</a:t>
            </a:r>
          </a:p>
        </p:txBody>
      </p:sp>
      <p:sp>
        <p:nvSpPr>
          <p:cNvPr id="4" name="Foliennummernplatzhalter 3"/>
          <p:cNvSpPr>
            <a:spLocks noGrp="1"/>
          </p:cNvSpPr>
          <p:nvPr>
            <p:ph type="sldNum" sz="quarter" idx="5"/>
          </p:nvPr>
        </p:nvSpPr>
        <p:spPr/>
        <p:txBody>
          <a:bodyPr/>
          <a:lstStyle/>
          <a:p>
            <a:fld id="{30BA9C0F-9124-4EB3-B126-8384C7AD8A60}" type="slidenum">
              <a:rPr lang="de-DE" smtClean="0"/>
              <a:t>15</a:t>
            </a:fld>
            <a:endParaRPr lang="de-DE"/>
          </a:p>
        </p:txBody>
      </p:sp>
    </p:spTree>
    <p:extLst>
      <p:ext uri="{BB962C8B-B14F-4D97-AF65-F5344CB8AC3E}">
        <p14:creationId xmlns:p14="http://schemas.microsoft.com/office/powerpoint/2010/main" val="2661957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00:28</a:t>
            </a:r>
          </a:p>
        </p:txBody>
      </p:sp>
      <p:sp>
        <p:nvSpPr>
          <p:cNvPr id="4" name="Foliennummernplatzhalter 3"/>
          <p:cNvSpPr>
            <a:spLocks noGrp="1"/>
          </p:cNvSpPr>
          <p:nvPr>
            <p:ph type="sldNum" sz="quarter" idx="5"/>
          </p:nvPr>
        </p:nvSpPr>
        <p:spPr/>
        <p:txBody>
          <a:bodyPr/>
          <a:lstStyle/>
          <a:p>
            <a:fld id="{30BA9C0F-9124-4EB3-B126-8384C7AD8A60}" type="slidenum">
              <a:rPr lang="de-DE" smtClean="0"/>
              <a:t>16</a:t>
            </a:fld>
            <a:endParaRPr lang="de-DE"/>
          </a:p>
        </p:txBody>
      </p:sp>
    </p:spTree>
    <p:extLst>
      <p:ext uri="{BB962C8B-B14F-4D97-AF65-F5344CB8AC3E}">
        <p14:creationId xmlns:p14="http://schemas.microsoft.com/office/powerpoint/2010/main" val="1100888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00:30</a:t>
            </a:r>
          </a:p>
        </p:txBody>
      </p:sp>
      <p:sp>
        <p:nvSpPr>
          <p:cNvPr id="4" name="Foliennummernplatzhalter 3"/>
          <p:cNvSpPr>
            <a:spLocks noGrp="1"/>
          </p:cNvSpPr>
          <p:nvPr>
            <p:ph type="sldNum" sz="quarter" idx="5"/>
          </p:nvPr>
        </p:nvSpPr>
        <p:spPr/>
        <p:txBody>
          <a:bodyPr/>
          <a:lstStyle/>
          <a:p>
            <a:fld id="{30BA9C0F-9124-4EB3-B126-8384C7AD8A60}" type="slidenum">
              <a:rPr lang="de-DE" smtClean="0"/>
              <a:t>17</a:t>
            </a:fld>
            <a:endParaRPr lang="de-DE"/>
          </a:p>
        </p:txBody>
      </p:sp>
    </p:spTree>
    <p:extLst>
      <p:ext uri="{BB962C8B-B14F-4D97-AF65-F5344CB8AC3E}">
        <p14:creationId xmlns:p14="http://schemas.microsoft.com/office/powerpoint/2010/main" val="92595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00:32</a:t>
            </a:r>
          </a:p>
        </p:txBody>
      </p:sp>
      <p:sp>
        <p:nvSpPr>
          <p:cNvPr id="4" name="Foliennummernplatzhalter 3"/>
          <p:cNvSpPr>
            <a:spLocks noGrp="1"/>
          </p:cNvSpPr>
          <p:nvPr>
            <p:ph type="sldNum" sz="quarter" idx="5"/>
          </p:nvPr>
        </p:nvSpPr>
        <p:spPr/>
        <p:txBody>
          <a:bodyPr/>
          <a:lstStyle/>
          <a:p>
            <a:fld id="{30BA9C0F-9124-4EB3-B126-8384C7AD8A60}" type="slidenum">
              <a:rPr lang="de-DE" smtClean="0"/>
              <a:t>18</a:t>
            </a:fld>
            <a:endParaRPr lang="de-DE"/>
          </a:p>
        </p:txBody>
      </p:sp>
    </p:spTree>
    <p:extLst>
      <p:ext uri="{BB962C8B-B14F-4D97-AF65-F5344CB8AC3E}">
        <p14:creationId xmlns:p14="http://schemas.microsoft.com/office/powerpoint/2010/main" val="3819633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00:34</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19</a:t>
            </a:fld>
            <a:endParaRPr lang="de-DE"/>
          </a:p>
        </p:txBody>
      </p:sp>
    </p:spTree>
    <p:extLst>
      <p:ext uri="{BB962C8B-B14F-4D97-AF65-F5344CB8AC3E}">
        <p14:creationId xmlns:p14="http://schemas.microsoft.com/office/powerpoint/2010/main" val="1764109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00:36</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20</a:t>
            </a:fld>
            <a:endParaRPr lang="de-DE"/>
          </a:p>
        </p:txBody>
      </p:sp>
    </p:spTree>
    <p:extLst>
      <p:ext uri="{BB962C8B-B14F-4D97-AF65-F5344CB8AC3E}">
        <p14:creationId xmlns:p14="http://schemas.microsoft.com/office/powerpoint/2010/main" val="821782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00:38</a:t>
            </a:r>
          </a:p>
        </p:txBody>
      </p:sp>
      <p:sp>
        <p:nvSpPr>
          <p:cNvPr id="4" name="Foliennummernplatzhalter 3"/>
          <p:cNvSpPr>
            <a:spLocks noGrp="1"/>
          </p:cNvSpPr>
          <p:nvPr>
            <p:ph type="sldNum" sz="quarter" idx="5"/>
          </p:nvPr>
        </p:nvSpPr>
        <p:spPr/>
        <p:txBody>
          <a:bodyPr/>
          <a:lstStyle/>
          <a:p>
            <a:fld id="{30BA9C0F-9124-4EB3-B126-8384C7AD8A60}" type="slidenum">
              <a:rPr lang="de-DE" smtClean="0"/>
              <a:t>21</a:t>
            </a:fld>
            <a:endParaRPr lang="de-DE"/>
          </a:p>
        </p:txBody>
      </p:sp>
    </p:spTree>
    <p:extLst>
      <p:ext uri="{BB962C8B-B14F-4D97-AF65-F5344CB8AC3E}">
        <p14:creationId xmlns:p14="http://schemas.microsoft.com/office/powerpoint/2010/main" val="48086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00:07</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a:t>
            </a:fld>
            <a:endParaRPr lang="de-DE"/>
          </a:p>
        </p:txBody>
      </p:sp>
    </p:spTree>
    <p:extLst>
      <p:ext uri="{BB962C8B-B14F-4D97-AF65-F5344CB8AC3E}">
        <p14:creationId xmlns:p14="http://schemas.microsoft.com/office/powerpoint/2010/main" val="247831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00:40</a:t>
            </a:r>
          </a:p>
        </p:txBody>
      </p:sp>
      <p:sp>
        <p:nvSpPr>
          <p:cNvPr id="4" name="Foliennummernplatzhalter 3"/>
          <p:cNvSpPr>
            <a:spLocks noGrp="1"/>
          </p:cNvSpPr>
          <p:nvPr>
            <p:ph type="sldNum" sz="quarter" idx="5"/>
          </p:nvPr>
        </p:nvSpPr>
        <p:spPr/>
        <p:txBody>
          <a:bodyPr/>
          <a:lstStyle/>
          <a:p>
            <a:fld id="{30BA9C0F-9124-4EB3-B126-8384C7AD8A60}" type="slidenum">
              <a:rPr lang="de-DE" smtClean="0"/>
              <a:t>22</a:t>
            </a:fld>
            <a:endParaRPr lang="de-DE"/>
          </a:p>
        </p:txBody>
      </p:sp>
    </p:spTree>
    <p:extLst>
      <p:ext uri="{BB962C8B-B14F-4D97-AF65-F5344CB8AC3E}">
        <p14:creationId xmlns:p14="http://schemas.microsoft.com/office/powerpoint/2010/main" val="1130730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00:42</a:t>
            </a:r>
          </a:p>
        </p:txBody>
      </p:sp>
      <p:sp>
        <p:nvSpPr>
          <p:cNvPr id="4" name="Foliennummernplatzhalter 3"/>
          <p:cNvSpPr>
            <a:spLocks noGrp="1"/>
          </p:cNvSpPr>
          <p:nvPr>
            <p:ph type="sldNum" sz="quarter" idx="5"/>
          </p:nvPr>
        </p:nvSpPr>
        <p:spPr/>
        <p:txBody>
          <a:bodyPr/>
          <a:lstStyle/>
          <a:p>
            <a:fld id="{30BA9C0F-9124-4EB3-B126-8384C7AD8A60}" type="slidenum">
              <a:rPr lang="de-DE" smtClean="0"/>
              <a:t>23</a:t>
            </a:fld>
            <a:endParaRPr lang="de-DE"/>
          </a:p>
        </p:txBody>
      </p:sp>
    </p:spTree>
    <p:extLst>
      <p:ext uri="{BB962C8B-B14F-4D97-AF65-F5344CB8AC3E}">
        <p14:creationId xmlns:p14="http://schemas.microsoft.com/office/powerpoint/2010/main" val="787487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00:44</a:t>
            </a:r>
          </a:p>
        </p:txBody>
      </p:sp>
      <p:sp>
        <p:nvSpPr>
          <p:cNvPr id="4" name="Foliennummernplatzhalter 3"/>
          <p:cNvSpPr>
            <a:spLocks noGrp="1"/>
          </p:cNvSpPr>
          <p:nvPr>
            <p:ph type="sldNum" sz="quarter" idx="5"/>
          </p:nvPr>
        </p:nvSpPr>
        <p:spPr/>
        <p:txBody>
          <a:bodyPr/>
          <a:lstStyle/>
          <a:p>
            <a:fld id="{30BA9C0F-9124-4EB3-B126-8384C7AD8A60}" type="slidenum">
              <a:rPr lang="de-DE" smtClean="0"/>
              <a:t>24</a:t>
            </a:fld>
            <a:endParaRPr lang="de-DE"/>
          </a:p>
        </p:txBody>
      </p:sp>
    </p:spTree>
    <p:extLst>
      <p:ext uri="{BB962C8B-B14F-4D97-AF65-F5344CB8AC3E}">
        <p14:creationId xmlns:p14="http://schemas.microsoft.com/office/powerpoint/2010/main" val="1655795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00:46</a:t>
            </a:r>
          </a:p>
        </p:txBody>
      </p:sp>
      <p:sp>
        <p:nvSpPr>
          <p:cNvPr id="4" name="Foliennummernplatzhalter 3"/>
          <p:cNvSpPr>
            <a:spLocks noGrp="1"/>
          </p:cNvSpPr>
          <p:nvPr>
            <p:ph type="sldNum" sz="quarter" idx="5"/>
          </p:nvPr>
        </p:nvSpPr>
        <p:spPr/>
        <p:txBody>
          <a:bodyPr/>
          <a:lstStyle/>
          <a:p>
            <a:fld id="{30BA9C0F-9124-4EB3-B126-8384C7AD8A60}" type="slidenum">
              <a:rPr lang="de-DE" smtClean="0"/>
              <a:t>25</a:t>
            </a:fld>
            <a:endParaRPr lang="de-DE"/>
          </a:p>
        </p:txBody>
      </p:sp>
    </p:spTree>
    <p:extLst>
      <p:ext uri="{BB962C8B-B14F-4D97-AF65-F5344CB8AC3E}">
        <p14:creationId xmlns:p14="http://schemas.microsoft.com/office/powerpoint/2010/main" val="1797232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00:48</a:t>
            </a:r>
          </a:p>
        </p:txBody>
      </p:sp>
      <p:sp>
        <p:nvSpPr>
          <p:cNvPr id="4" name="Foliennummernplatzhalter 3"/>
          <p:cNvSpPr>
            <a:spLocks noGrp="1"/>
          </p:cNvSpPr>
          <p:nvPr>
            <p:ph type="sldNum" sz="quarter" idx="5"/>
          </p:nvPr>
        </p:nvSpPr>
        <p:spPr/>
        <p:txBody>
          <a:bodyPr/>
          <a:lstStyle/>
          <a:p>
            <a:fld id="{30BA9C0F-9124-4EB3-B126-8384C7AD8A60}" type="slidenum">
              <a:rPr lang="de-DE" smtClean="0"/>
              <a:t>26</a:t>
            </a:fld>
            <a:endParaRPr lang="de-DE"/>
          </a:p>
        </p:txBody>
      </p:sp>
    </p:spTree>
    <p:extLst>
      <p:ext uri="{BB962C8B-B14F-4D97-AF65-F5344CB8AC3E}">
        <p14:creationId xmlns:p14="http://schemas.microsoft.com/office/powerpoint/2010/main" val="881068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00:50</a:t>
            </a:r>
          </a:p>
        </p:txBody>
      </p:sp>
      <p:sp>
        <p:nvSpPr>
          <p:cNvPr id="4" name="Foliennummernplatzhalter 3"/>
          <p:cNvSpPr>
            <a:spLocks noGrp="1"/>
          </p:cNvSpPr>
          <p:nvPr>
            <p:ph type="sldNum" sz="quarter" idx="5"/>
          </p:nvPr>
        </p:nvSpPr>
        <p:spPr/>
        <p:txBody>
          <a:bodyPr/>
          <a:lstStyle/>
          <a:p>
            <a:fld id="{30BA9C0F-9124-4EB3-B126-8384C7AD8A60}" type="slidenum">
              <a:rPr lang="de-DE" smtClean="0"/>
              <a:t>27</a:t>
            </a:fld>
            <a:endParaRPr lang="de-DE"/>
          </a:p>
        </p:txBody>
      </p:sp>
    </p:spTree>
    <p:extLst>
      <p:ext uri="{BB962C8B-B14F-4D97-AF65-F5344CB8AC3E}">
        <p14:creationId xmlns:p14="http://schemas.microsoft.com/office/powerpoint/2010/main" val="1963399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00:52</a:t>
            </a:r>
          </a:p>
        </p:txBody>
      </p:sp>
      <p:sp>
        <p:nvSpPr>
          <p:cNvPr id="4" name="Foliennummernplatzhalter 3"/>
          <p:cNvSpPr>
            <a:spLocks noGrp="1"/>
          </p:cNvSpPr>
          <p:nvPr>
            <p:ph type="sldNum" sz="quarter" idx="5"/>
          </p:nvPr>
        </p:nvSpPr>
        <p:spPr/>
        <p:txBody>
          <a:bodyPr/>
          <a:lstStyle/>
          <a:p>
            <a:fld id="{30BA9C0F-9124-4EB3-B126-8384C7AD8A60}" type="slidenum">
              <a:rPr lang="de-DE" smtClean="0"/>
              <a:t>28</a:t>
            </a:fld>
            <a:endParaRPr lang="de-DE"/>
          </a:p>
        </p:txBody>
      </p:sp>
    </p:spTree>
    <p:extLst>
      <p:ext uri="{BB962C8B-B14F-4D97-AF65-F5344CB8AC3E}">
        <p14:creationId xmlns:p14="http://schemas.microsoft.com/office/powerpoint/2010/main" val="21228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00:54</a:t>
            </a:r>
          </a:p>
        </p:txBody>
      </p:sp>
      <p:sp>
        <p:nvSpPr>
          <p:cNvPr id="4" name="Foliennummernplatzhalter 3"/>
          <p:cNvSpPr>
            <a:spLocks noGrp="1"/>
          </p:cNvSpPr>
          <p:nvPr>
            <p:ph type="sldNum" sz="quarter" idx="5"/>
          </p:nvPr>
        </p:nvSpPr>
        <p:spPr/>
        <p:txBody>
          <a:bodyPr/>
          <a:lstStyle/>
          <a:p>
            <a:fld id="{30BA9C0F-9124-4EB3-B126-8384C7AD8A60}" type="slidenum">
              <a:rPr lang="de-DE" smtClean="0"/>
              <a:t>29</a:t>
            </a:fld>
            <a:endParaRPr lang="de-DE"/>
          </a:p>
        </p:txBody>
      </p:sp>
    </p:spTree>
    <p:extLst>
      <p:ext uri="{BB962C8B-B14F-4D97-AF65-F5344CB8AC3E}">
        <p14:creationId xmlns:p14="http://schemas.microsoft.com/office/powerpoint/2010/main" val="1572710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00:56</a:t>
            </a:r>
          </a:p>
        </p:txBody>
      </p:sp>
      <p:sp>
        <p:nvSpPr>
          <p:cNvPr id="4" name="Foliennummernplatzhalter 3"/>
          <p:cNvSpPr>
            <a:spLocks noGrp="1"/>
          </p:cNvSpPr>
          <p:nvPr>
            <p:ph type="sldNum" sz="quarter" idx="5"/>
          </p:nvPr>
        </p:nvSpPr>
        <p:spPr/>
        <p:txBody>
          <a:bodyPr/>
          <a:lstStyle/>
          <a:p>
            <a:fld id="{30BA9C0F-9124-4EB3-B126-8384C7AD8A60}" type="slidenum">
              <a:rPr lang="de-DE" smtClean="0"/>
              <a:t>30</a:t>
            </a:fld>
            <a:endParaRPr lang="de-DE"/>
          </a:p>
        </p:txBody>
      </p:sp>
    </p:spTree>
    <p:extLst>
      <p:ext uri="{BB962C8B-B14F-4D97-AF65-F5344CB8AC3E}">
        <p14:creationId xmlns:p14="http://schemas.microsoft.com/office/powerpoint/2010/main" val="1736865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00:58</a:t>
            </a:r>
          </a:p>
        </p:txBody>
      </p:sp>
      <p:sp>
        <p:nvSpPr>
          <p:cNvPr id="4" name="Foliennummernplatzhalter 3"/>
          <p:cNvSpPr>
            <a:spLocks noGrp="1"/>
          </p:cNvSpPr>
          <p:nvPr>
            <p:ph type="sldNum" sz="quarter" idx="5"/>
          </p:nvPr>
        </p:nvSpPr>
        <p:spPr/>
        <p:txBody>
          <a:bodyPr/>
          <a:lstStyle/>
          <a:p>
            <a:fld id="{30BA9C0F-9124-4EB3-B126-8384C7AD8A60}" type="slidenum">
              <a:rPr lang="de-DE" smtClean="0"/>
              <a:t>31</a:t>
            </a:fld>
            <a:endParaRPr lang="de-DE"/>
          </a:p>
        </p:txBody>
      </p:sp>
    </p:spTree>
    <p:extLst>
      <p:ext uri="{BB962C8B-B14F-4D97-AF65-F5344CB8AC3E}">
        <p14:creationId xmlns:p14="http://schemas.microsoft.com/office/powerpoint/2010/main" val="299815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00:09</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a:t>
            </a:fld>
            <a:endParaRPr lang="de-DE"/>
          </a:p>
        </p:txBody>
      </p:sp>
    </p:spTree>
    <p:extLst>
      <p:ext uri="{BB962C8B-B14F-4D97-AF65-F5344CB8AC3E}">
        <p14:creationId xmlns:p14="http://schemas.microsoft.com/office/powerpoint/2010/main" val="1615064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01:00</a:t>
            </a:r>
          </a:p>
        </p:txBody>
      </p:sp>
      <p:sp>
        <p:nvSpPr>
          <p:cNvPr id="4" name="Foliennummernplatzhalter 3"/>
          <p:cNvSpPr>
            <a:spLocks noGrp="1"/>
          </p:cNvSpPr>
          <p:nvPr>
            <p:ph type="sldNum" sz="quarter" idx="5"/>
          </p:nvPr>
        </p:nvSpPr>
        <p:spPr/>
        <p:txBody>
          <a:bodyPr/>
          <a:lstStyle/>
          <a:p>
            <a:fld id="{30BA9C0F-9124-4EB3-B126-8384C7AD8A60}" type="slidenum">
              <a:rPr lang="de-DE" smtClean="0"/>
              <a:t>32</a:t>
            </a:fld>
            <a:endParaRPr lang="de-DE"/>
          </a:p>
        </p:txBody>
      </p:sp>
    </p:spTree>
    <p:extLst>
      <p:ext uri="{BB962C8B-B14F-4D97-AF65-F5344CB8AC3E}">
        <p14:creationId xmlns:p14="http://schemas.microsoft.com/office/powerpoint/2010/main" val="495849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01:03</a:t>
            </a:r>
          </a:p>
        </p:txBody>
      </p:sp>
      <p:sp>
        <p:nvSpPr>
          <p:cNvPr id="4" name="Foliennummernplatzhalter 3"/>
          <p:cNvSpPr>
            <a:spLocks noGrp="1"/>
          </p:cNvSpPr>
          <p:nvPr>
            <p:ph type="sldNum" sz="quarter" idx="5"/>
          </p:nvPr>
        </p:nvSpPr>
        <p:spPr/>
        <p:txBody>
          <a:bodyPr/>
          <a:lstStyle/>
          <a:p>
            <a:fld id="{30BA9C0F-9124-4EB3-B126-8384C7AD8A60}" type="slidenum">
              <a:rPr lang="de-DE" smtClean="0"/>
              <a:t>33</a:t>
            </a:fld>
            <a:endParaRPr lang="de-DE"/>
          </a:p>
        </p:txBody>
      </p:sp>
    </p:spTree>
    <p:extLst>
      <p:ext uri="{BB962C8B-B14F-4D97-AF65-F5344CB8AC3E}">
        <p14:creationId xmlns:p14="http://schemas.microsoft.com/office/powerpoint/2010/main" val="1246805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01:05</a:t>
            </a:r>
          </a:p>
        </p:txBody>
      </p:sp>
      <p:sp>
        <p:nvSpPr>
          <p:cNvPr id="4" name="Foliennummernplatzhalter 3"/>
          <p:cNvSpPr>
            <a:spLocks noGrp="1"/>
          </p:cNvSpPr>
          <p:nvPr>
            <p:ph type="sldNum" sz="quarter" idx="5"/>
          </p:nvPr>
        </p:nvSpPr>
        <p:spPr/>
        <p:txBody>
          <a:bodyPr/>
          <a:lstStyle/>
          <a:p>
            <a:fld id="{30BA9C0F-9124-4EB3-B126-8384C7AD8A60}" type="slidenum">
              <a:rPr lang="de-DE" smtClean="0"/>
              <a:t>34</a:t>
            </a:fld>
            <a:endParaRPr lang="de-DE"/>
          </a:p>
        </p:txBody>
      </p:sp>
    </p:spTree>
    <p:extLst>
      <p:ext uri="{BB962C8B-B14F-4D97-AF65-F5344CB8AC3E}">
        <p14:creationId xmlns:p14="http://schemas.microsoft.com/office/powerpoint/2010/main" val="3892944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01:08</a:t>
            </a:r>
          </a:p>
        </p:txBody>
      </p:sp>
      <p:sp>
        <p:nvSpPr>
          <p:cNvPr id="4" name="Foliennummernplatzhalter 3"/>
          <p:cNvSpPr>
            <a:spLocks noGrp="1"/>
          </p:cNvSpPr>
          <p:nvPr>
            <p:ph type="sldNum" sz="quarter" idx="5"/>
          </p:nvPr>
        </p:nvSpPr>
        <p:spPr/>
        <p:txBody>
          <a:bodyPr/>
          <a:lstStyle/>
          <a:p>
            <a:fld id="{30BA9C0F-9124-4EB3-B126-8384C7AD8A60}" type="slidenum">
              <a:rPr lang="de-DE" smtClean="0"/>
              <a:t>35</a:t>
            </a:fld>
            <a:endParaRPr lang="de-DE"/>
          </a:p>
        </p:txBody>
      </p:sp>
    </p:spTree>
    <p:extLst>
      <p:ext uri="{BB962C8B-B14F-4D97-AF65-F5344CB8AC3E}">
        <p14:creationId xmlns:p14="http://schemas.microsoft.com/office/powerpoint/2010/main" val="1522801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01:09</a:t>
            </a:r>
          </a:p>
        </p:txBody>
      </p:sp>
      <p:sp>
        <p:nvSpPr>
          <p:cNvPr id="4" name="Foliennummernplatzhalter 3"/>
          <p:cNvSpPr>
            <a:spLocks noGrp="1"/>
          </p:cNvSpPr>
          <p:nvPr>
            <p:ph type="sldNum" sz="quarter" idx="5"/>
          </p:nvPr>
        </p:nvSpPr>
        <p:spPr/>
        <p:txBody>
          <a:bodyPr/>
          <a:lstStyle/>
          <a:p>
            <a:fld id="{30BA9C0F-9124-4EB3-B126-8384C7AD8A60}" type="slidenum">
              <a:rPr lang="de-DE" smtClean="0"/>
              <a:t>36</a:t>
            </a:fld>
            <a:endParaRPr lang="de-DE"/>
          </a:p>
        </p:txBody>
      </p:sp>
    </p:spTree>
    <p:extLst>
      <p:ext uri="{BB962C8B-B14F-4D97-AF65-F5344CB8AC3E}">
        <p14:creationId xmlns:p14="http://schemas.microsoft.com/office/powerpoint/2010/main" val="37015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01:11</a:t>
            </a:r>
          </a:p>
        </p:txBody>
      </p:sp>
      <p:sp>
        <p:nvSpPr>
          <p:cNvPr id="4" name="Foliennummernplatzhalter 3"/>
          <p:cNvSpPr>
            <a:spLocks noGrp="1"/>
          </p:cNvSpPr>
          <p:nvPr>
            <p:ph type="sldNum" sz="quarter" idx="5"/>
          </p:nvPr>
        </p:nvSpPr>
        <p:spPr/>
        <p:txBody>
          <a:bodyPr/>
          <a:lstStyle/>
          <a:p>
            <a:fld id="{30BA9C0F-9124-4EB3-B126-8384C7AD8A60}" type="slidenum">
              <a:rPr lang="de-DE" smtClean="0"/>
              <a:t>37</a:t>
            </a:fld>
            <a:endParaRPr lang="de-DE"/>
          </a:p>
        </p:txBody>
      </p:sp>
    </p:spTree>
    <p:extLst>
      <p:ext uri="{BB962C8B-B14F-4D97-AF65-F5344CB8AC3E}">
        <p14:creationId xmlns:p14="http://schemas.microsoft.com/office/powerpoint/2010/main" val="3978949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01:13</a:t>
            </a:r>
          </a:p>
        </p:txBody>
      </p:sp>
      <p:sp>
        <p:nvSpPr>
          <p:cNvPr id="4" name="Foliennummernplatzhalter 3"/>
          <p:cNvSpPr>
            <a:spLocks noGrp="1"/>
          </p:cNvSpPr>
          <p:nvPr>
            <p:ph type="sldNum" sz="quarter" idx="5"/>
          </p:nvPr>
        </p:nvSpPr>
        <p:spPr/>
        <p:txBody>
          <a:bodyPr/>
          <a:lstStyle/>
          <a:p>
            <a:fld id="{30BA9C0F-9124-4EB3-B126-8384C7AD8A60}" type="slidenum">
              <a:rPr lang="de-DE" smtClean="0"/>
              <a:t>38</a:t>
            </a:fld>
            <a:endParaRPr lang="de-DE"/>
          </a:p>
        </p:txBody>
      </p:sp>
    </p:spTree>
    <p:extLst>
      <p:ext uri="{BB962C8B-B14F-4D97-AF65-F5344CB8AC3E}">
        <p14:creationId xmlns:p14="http://schemas.microsoft.com/office/powerpoint/2010/main" val="3505091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01:15</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39</a:t>
            </a:fld>
            <a:endParaRPr lang="de-DE"/>
          </a:p>
        </p:txBody>
      </p:sp>
    </p:spTree>
    <p:extLst>
      <p:ext uri="{BB962C8B-B14F-4D97-AF65-F5344CB8AC3E}">
        <p14:creationId xmlns:p14="http://schemas.microsoft.com/office/powerpoint/2010/main" val="2535284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01:17</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40</a:t>
            </a:fld>
            <a:endParaRPr lang="de-DE"/>
          </a:p>
        </p:txBody>
      </p:sp>
    </p:spTree>
    <p:extLst>
      <p:ext uri="{BB962C8B-B14F-4D97-AF65-F5344CB8AC3E}">
        <p14:creationId xmlns:p14="http://schemas.microsoft.com/office/powerpoint/2010/main" val="181539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00:11</a:t>
            </a:r>
          </a:p>
        </p:txBody>
      </p:sp>
      <p:sp>
        <p:nvSpPr>
          <p:cNvPr id="4" name="Foliennummernplatzhalter 3"/>
          <p:cNvSpPr>
            <a:spLocks noGrp="1"/>
          </p:cNvSpPr>
          <p:nvPr>
            <p:ph type="sldNum" sz="quarter" idx="5"/>
          </p:nvPr>
        </p:nvSpPr>
        <p:spPr/>
        <p:txBody>
          <a:bodyPr/>
          <a:lstStyle/>
          <a:p>
            <a:fld id="{30BA9C0F-9124-4EB3-B126-8384C7AD8A60}" type="slidenum">
              <a:rPr lang="de-DE" smtClean="0"/>
              <a:t>6</a:t>
            </a:fld>
            <a:endParaRPr lang="de-DE"/>
          </a:p>
        </p:txBody>
      </p:sp>
    </p:spTree>
    <p:extLst>
      <p:ext uri="{BB962C8B-B14F-4D97-AF65-F5344CB8AC3E}">
        <p14:creationId xmlns:p14="http://schemas.microsoft.com/office/powerpoint/2010/main" val="3146988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00:13</a:t>
            </a:r>
          </a:p>
        </p:txBody>
      </p:sp>
      <p:sp>
        <p:nvSpPr>
          <p:cNvPr id="4" name="Foliennummernplatzhalter 3"/>
          <p:cNvSpPr>
            <a:spLocks noGrp="1"/>
          </p:cNvSpPr>
          <p:nvPr>
            <p:ph type="sldNum" sz="quarter" idx="5"/>
          </p:nvPr>
        </p:nvSpPr>
        <p:spPr/>
        <p:txBody>
          <a:bodyPr/>
          <a:lstStyle/>
          <a:p>
            <a:fld id="{30BA9C0F-9124-4EB3-B126-8384C7AD8A60}" type="slidenum">
              <a:rPr lang="de-DE" smtClean="0"/>
              <a:t>7</a:t>
            </a:fld>
            <a:endParaRPr lang="de-DE"/>
          </a:p>
        </p:txBody>
      </p:sp>
    </p:spTree>
    <p:extLst>
      <p:ext uri="{BB962C8B-B14F-4D97-AF65-F5344CB8AC3E}">
        <p14:creationId xmlns:p14="http://schemas.microsoft.com/office/powerpoint/2010/main" val="166168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00:14</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a:t>
            </a:fld>
            <a:endParaRPr lang="de-DE"/>
          </a:p>
        </p:txBody>
      </p:sp>
    </p:spTree>
    <p:extLst>
      <p:ext uri="{BB962C8B-B14F-4D97-AF65-F5344CB8AC3E}">
        <p14:creationId xmlns:p14="http://schemas.microsoft.com/office/powerpoint/2010/main" val="241739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00:16</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a:t>
            </a:fld>
            <a:endParaRPr lang="de-DE"/>
          </a:p>
        </p:txBody>
      </p:sp>
    </p:spTree>
    <p:extLst>
      <p:ext uri="{BB962C8B-B14F-4D97-AF65-F5344CB8AC3E}">
        <p14:creationId xmlns:p14="http://schemas.microsoft.com/office/powerpoint/2010/main" val="396288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00:18</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10</a:t>
            </a:fld>
            <a:endParaRPr lang="de-DE"/>
          </a:p>
        </p:txBody>
      </p:sp>
    </p:spTree>
    <p:extLst>
      <p:ext uri="{BB962C8B-B14F-4D97-AF65-F5344CB8AC3E}">
        <p14:creationId xmlns:p14="http://schemas.microsoft.com/office/powerpoint/2010/main" val="1956830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00:20</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11</a:t>
            </a:fld>
            <a:endParaRPr lang="de-DE"/>
          </a:p>
        </p:txBody>
      </p:sp>
    </p:spTree>
    <p:extLst>
      <p:ext uri="{BB962C8B-B14F-4D97-AF65-F5344CB8AC3E}">
        <p14:creationId xmlns:p14="http://schemas.microsoft.com/office/powerpoint/2010/main" val="137101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71203" y="1009867"/>
            <a:ext cx="8227219" cy="2148287"/>
          </a:xfrm>
        </p:spPr>
        <p:txBody>
          <a:bodyPr anchor="b"/>
          <a:lstStyle>
            <a:lvl1pPr algn="ctr">
              <a:defRPr sz="5398"/>
            </a:lvl1pPr>
          </a:lstStyle>
          <a:p>
            <a:r>
              <a:rPr lang="de-DE"/>
              <a:t>Titelmasterformat durch Klicken bearbeiten</a:t>
            </a:r>
            <a:endParaRPr lang="en-US" dirty="0"/>
          </a:p>
        </p:txBody>
      </p:sp>
      <p:sp>
        <p:nvSpPr>
          <p:cNvPr id="3" name="Subtitle 2"/>
          <p:cNvSpPr>
            <a:spLocks noGrp="1"/>
          </p:cNvSpPr>
          <p:nvPr>
            <p:ph type="subTitle" idx="1"/>
          </p:nvPr>
        </p:nvSpPr>
        <p:spPr>
          <a:xfrm>
            <a:off x="1371203" y="3241000"/>
            <a:ext cx="8227219" cy="1489803"/>
          </a:xfrm>
        </p:spPr>
        <p:txBody>
          <a:bodyPr/>
          <a:lstStyle>
            <a:lvl1pPr marL="0" indent="0" algn="ctr">
              <a:buNone/>
              <a:defRPr sz="2159"/>
            </a:lvl1pPr>
            <a:lvl2pPr marL="411343" indent="0" algn="ctr">
              <a:buNone/>
              <a:defRPr sz="1799"/>
            </a:lvl2pPr>
            <a:lvl3pPr marL="822686" indent="0" algn="ctr">
              <a:buNone/>
              <a:defRPr sz="1619"/>
            </a:lvl3pPr>
            <a:lvl4pPr marL="1234029" indent="0" algn="ctr">
              <a:buNone/>
              <a:defRPr sz="1440"/>
            </a:lvl4pPr>
            <a:lvl5pPr marL="1645371" indent="0" algn="ctr">
              <a:buNone/>
              <a:defRPr sz="1440"/>
            </a:lvl5pPr>
            <a:lvl6pPr marL="2056714" indent="0" algn="ctr">
              <a:buNone/>
              <a:defRPr sz="1440"/>
            </a:lvl6pPr>
            <a:lvl7pPr marL="2468057" indent="0" algn="ctr">
              <a:buNone/>
              <a:defRPr sz="1440"/>
            </a:lvl7pPr>
            <a:lvl8pPr marL="2879400" indent="0" algn="ctr">
              <a:buNone/>
              <a:defRPr sz="1440"/>
            </a:lvl8pPr>
            <a:lvl9pPr marL="3290743" indent="0" algn="ctr">
              <a:buNone/>
              <a:defRPr sz="144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69CFB4C1-1E0B-4E27-9D6C-DB55F62F0746}" type="datetime1">
              <a:rPr lang="de-DE" smtClean="0"/>
              <a:t>01.05.2024</a:t>
            </a:fld>
            <a:endParaRPr lang="de-DE"/>
          </a:p>
        </p:txBody>
      </p:sp>
      <p:sp>
        <p:nvSpPr>
          <p:cNvPr id="5" name="Footer Placeholder 4"/>
          <p:cNvSpPr>
            <a:spLocks noGrp="1"/>
          </p:cNvSpPr>
          <p:nvPr>
            <p:ph type="ftr" sz="quarter" idx="11"/>
          </p:nvPr>
        </p:nvSpPr>
        <p:spPr/>
        <p:txBody>
          <a:bodyPr/>
          <a:lstStyle/>
          <a:p>
            <a:r>
              <a:rPr lang="en-US"/>
              <a:t>© 2024 by Martin Triebke DH7AFS (V24.1)</a:t>
            </a:r>
            <a:endParaRPr lang="de-DE"/>
          </a:p>
        </p:txBody>
      </p:sp>
      <p:sp>
        <p:nvSpPr>
          <p:cNvPr id="6" name="Slide Number Placeholder 5"/>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217616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2BC3A25-9E94-4601-B20B-4FDB44468C0A}" type="datetime1">
              <a:rPr lang="de-DE" smtClean="0"/>
              <a:t>01.05.2024</a:t>
            </a:fld>
            <a:endParaRPr lang="de-DE"/>
          </a:p>
        </p:txBody>
      </p:sp>
      <p:sp>
        <p:nvSpPr>
          <p:cNvPr id="5" name="Footer Placeholder 4"/>
          <p:cNvSpPr>
            <a:spLocks noGrp="1"/>
          </p:cNvSpPr>
          <p:nvPr>
            <p:ph type="ftr" sz="quarter" idx="11"/>
          </p:nvPr>
        </p:nvSpPr>
        <p:spPr/>
        <p:txBody>
          <a:bodyPr/>
          <a:lstStyle/>
          <a:p>
            <a:r>
              <a:rPr lang="en-US"/>
              <a:t>© 2024 by Martin Triebke DH7AFS (V24.1)</a:t>
            </a:r>
            <a:endParaRPr lang="de-DE"/>
          </a:p>
        </p:txBody>
      </p:sp>
      <p:sp>
        <p:nvSpPr>
          <p:cNvPr id="6" name="Slide Number Placeholder 5"/>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11266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0138" y="328528"/>
            <a:ext cx="2365325" cy="5229309"/>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54162" y="328528"/>
            <a:ext cx="6958856" cy="5229309"/>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ACBFCDE-9D8A-4B37-B946-486CB20418A3}" type="datetime1">
              <a:rPr lang="de-DE" smtClean="0"/>
              <a:t>01.05.2024</a:t>
            </a:fld>
            <a:endParaRPr lang="de-DE"/>
          </a:p>
        </p:txBody>
      </p:sp>
      <p:sp>
        <p:nvSpPr>
          <p:cNvPr id="5" name="Footer Placeholder 4"/>
          <p:cNvSpPr>
            <a:spLocks noGrp="1"/>
          </p:cNvSpPr>
          <p:nvPr>
            <p:ph type="ftr" sz="quarter" idx="11"/>
          </p:nvPr>
        </p:nvSpPr>
        <p:spPr/>
        <p:txBody>
          <a:bodyPr/>
          <a:lstStyle/>
          <a:p>
            <a:r>
              <a:rPr lang="en-US"/>
              <a:t>© 2024 by Martin Triebke DH7AFS (V24.1)</a:t>
            </a:r>
            <a:endParaRPr lang="de-DE"/>
          </a:p>
        </p:txBody>
      </p:sp>
      <p:sp>
        <p:nvSpPr>
          <p:cNvPr id="6" name="Slide Number Placeholder 5"/>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366466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3CE59CA-277E-4CF8-AC37-A98944A6DD40}" type="datetime1">
              <a:rPr lang="de-DE" smtClean="0"/>
              <a:t>01.05.2024</a:t>
            </a:fld>
            <a:endParaRPr lang="de-DE"/>
          </a:p>
        </p:txBody>
      </p:sp>
      <p:sp>
        <p:nvSpPr>
          <p:cNvPr id="5" name="Footer Placeholder 4"/>
          <p:cNvSpPr>
            <a:spLocks noGrp="1"/>
          </p:cNvSpPr>
          <p:nvPr>
            <p:ph type="ftr" sz="quarter" idx="11"/>
          </p:nvPr>
        </p:nvSpPr>
        <p:spPr/>
        <p:txBody>
          <a:bodyPr/>
          <a:lstStyle/>
          <a:p>
            <a:r>
              <a:rPr lang="en-US"/>
              <a:t>© 2024 by Martin Triebke DH7AFS (V24.1)</a:t>
            </a:r>
            <a:endParaRPr lang="de-DE"/>
          </a:p>
        </p:txBody>
      </p:sp>
      <p:sp>
        <p:nvSpPr>
          <p:cNvPr id="6" name="Slide Number Placeholder 5"/>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234409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8448" y="1538369"/>
            <a:ext cx="9461302" cy="2566803"/>
          </a:xfrm>
        </p:spPr>
        <p:txBody>
          <a:bodyPr anchor="b"/>
          <a:lstStyle>
            <a:lvl1pPr>
              <a:defRPr sz="5398"/>
            </a:lvl1pPr>
          </a:lstStyle>
          <a:p>
            <a:r>
              <a:rPr lang="de-DE"/>
              <a:t>Titelmasterformat durch Klicken bearbeiten</a:t>
            </a:r>
            <a:endParaRPr lang="en-US" dirty="0"/>
          </a:p>
        </p:txBody>
      </p:sp>
      <p:sp>
        <p:nvSpPr>
          <p:cNvPr id="3" name="Text Placeholder 2"/>
          <p:cNvSpPr>
            <a:spLocks noGrp="1"/>
          </p:cNvSpPr>
          <p:nvPr>
            <p:ph type="body" idx="1"/>
          </p:nvPr>
        </p:nvSpPr>
        <p:spPr>
          <a:xfrm>
            <a:off x="748448" y="4129455"/>
            <a:ext cx="9461302" cy="1349821"/>
          </a:xfrm>
        </p:spPr>
        <p:txBody>
          <a:bodyPr/>
          <a:lstStyle>
            <a:lvl1pPr marL="0" indent="0">
              <a:buNone/>
              <a:defRPr sz="2159">
                <a:solidFill>
                  <a:schemeClr val="tx1">
                    <a:tint val="75000"/>
                  </a:schemeClr>
                </a:solidFill>
              </a:defRPr>
            </a:lvl1pPr>
            <a:lvl2pPr marL="411343" indent="0">
              <a:buNone/>
              <a:defRPr sz="1799">
                <a:solidFill>
                  <a:schemeClr val="tx1">
                    <a:tint val="75000"/>
                  </a:schemeClr>
                </a:solidFill>
              </a:defRPr>
            </a:lvl2pPr>
            <a:lvl3pPr marL="822686" indent="0">
              <a:buNone/>
              <a:defRPr sz="1619">
                <a:solidFill>
                  <a:schemeClr val="tx1">
                    <a:tint val="75000"/>
                  </a:schemeClr>
                </a:solidFill>
              </a:defRPr>
            </a:lvl3pPr>
            <a:lvl4pPr marL="1234029" indent="0">
              <a:buNone/>
              <a:defRPr sz="1440">
                <a:solidFill>
                  <a:schemeClr val="tx1">
                    <a:tint val="75000"/>
                  </a:schemeClr>
                </a:solidFill>
              </a:defRPr>
            </a:lvl4pPr>
            <a:lvl5pPr marL="1645371" indent="0">
              <a:buNone/>
              <a:defRPr sz="1440">
                <a:solidFill>
                  <a:schemeClr val="tx1">
                    <a:tint val="75000"/>
                  </a:schemeClr>
                </a:solidFill>
              </a:defRPr>
            </a:lvl5pPr>
            <a:lvl6pPr marL="2056714" indent="0">
              <a:buNone/>
              <a:defRPr sz="1440">
                <a:solidFill>
                  <a:schemeClr val="tx1">
                    <a:tint val="75000"/>
                  </a:schemeClr>
                </a:solidFill>
              </a:defRPr>
            </a:lvl6pPr>
            <a:lvl7pPr marL="2468057" indent="0">
              <a:buNone/>
              <a:defRPr sz="1440">
                <a:solidFill>
                  <a:schemeClr val="tx1">
                    <a:tint val="75000"/>
                  </a:schemeClr>
                </a:solidFill>
              </a:defRPr>
            </a:lvl7pPr>
            <a:lvl8pPr marL="2879400" indent="0">
              <a:buNone/>
              <a:defRPr sz="1440">
                <a:solidFill>
                  <a:schemeClr val="tx1">
                    <a:tint val="75000"/>
                  </a:schemeClr>
                </a:solidFill>
              </a:defRPr>
            </a:lvl8pPr>
            <a:lvl9pPr marL="3290743" indent="0">
              <a:buNone/>
              <a:defRPr sz="144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7D2563CE-6989-49C6-A88D-238C1C91C274}" type="datetime1">
              <a:rPr lang="de-DE" smtClean="0"/>
              <a:t>01.05.2024</a:t>
            </a:fld>
            <a:endParaRPr lang="de-DE"/>
          </a:p>
        </p:txBody>
      </p:sp>
      <p:sp>
        <p:nvSpPr>
          <p:cNvPr id="5" name="Footer Placeholder 4"/>
          <p:cNvSpPr>
            <a:spLocks noGrp="1"/>
          </p:cNvSpPr>
          <p:nvPr>
            <p:ph type="ftr" sz="quarter" idx="11"/>
          </p:nvPr>
        </p:nvSpPr>
        <p:spPr/>
        <p:txBody>
          <a:bodyPr/>
          <a:lstStyle/>
          <a:p>
            <a:r>
              <a:rPr lang="en-US"/>
              <a:t>© 2024 by Martin Triebke DH7AFS (V24.1)</a:t>
            </a:r>
            <a:endParaRPr lang="de-DE"/>
          </a:p>
        </p:txBody>
      </p:sp>
      <p:sp>
        <p:nvSpPr>
          <p:cNvPr id="6" name="Slide Number Placeholder 5"/>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133810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54162" y="1642640"/>
            <a:ext cx="4662091" cy="391519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553372" y="1642640"/>
            <a:ext cx="4662091" cy="391519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C7D8D28-BC47-4EB1-AA4A-F5A1378DE2FB}" type="datetime1">
              <a:rPr lang="de-DE" smtClean="0"/>
              <a:t>01.05.2024</a:t>
            </a:fld>
            <a:endParaRPr lang="de-DE"/>
          </a:p>
        </p:txBody>
      </p:sp>
      <p:sp>
        <p:nvSpPr>
          <p:cNvPr id="6" name="Footer Placeholder 5"/>
          <p:cNvSpPr>
            <a:spLocks noGrp="1"/>
          </p:cNvSpPr>
          <p:nvPr>
            <p:ph type="ftr" sz="quarter" idx="11"/>
          </p:nvPr>
        </p:nvSpPr>
        <p:spPr/>
        <p:txBody>
          <a:bodyPr/>
          <a:lstStyle/>
          <a:p>
            <a:r>
              <a:rPr lang="en-US"/>
              <a:t>© 2024 by Martin Triebke DH7AFS (V24.1)</a:t>
            </a:r>
            <a:endParaRPr lang="de-DE"/>
          </a:p>
        </p:txBody>
      </p:sp>
      <p:sp>
        <p:nvSpPr>
          <p:cNvPr id="7" name="Slide Number Placeholder 6"/>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76644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55590" y="328528"/>
            <a:ext cx="9461302" cy="1192700"/>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55591" y="1512658"/>
            <a:ext cx="4640665" cy="741330"/>
          </a:xfrm>
        </p:spPr>
        <p:txBody>
          <a:bodyPr anchor="b"/>
          <a:lstStyle>
            <a:lvl1pPr marL="0" indent="0">
              <a:buNone/>
              <a:defRPr sz="2159" b="1"/>
            </a:lvl1pPr>
            <a:lvl2pPr marL="411343" indent="0">
              <a:buNone/>
              <a:defRPr sz="1799" b="1"/>
            </a:lvl2pPr>
            <a:lvl3pPr marL="822686" indent="0">
              <a:buNone/>
              <a:defRPr sz="1619" b="1"/>
            </a:lvl3pPr>
            <a:lvl4pPr marL="1234029" indent="0">
              <a:buNone/>
              <a:defRPr sz="1440" b="1"/>
            </a:lvl4pPr>
            <a:lvl5pPr marL="1645371" indent="0">
              <a:buNone/>
              <a:defRPr sz="1440" b="1"/>
            </a:lvl5pPr>
            <a:lvl6pPr marL="2056714" indent="0">
              <a:buNone/>
              <a:defRPr sz="1440" b="1"/>
            </a:lvl6pPr>
            <a:lvl7pPr marL="2468057" indent="0">
              <a:buNone/>
              <a:defRPr sz="1440" b="1"/>
            </a:lvl7pPr>
            <a:lvl8pPr marL="2879400" indent="0">
              <a:buNone/>
              <a:defRPr sz="1440" b="1"/>
            </a:lvl8pPr>
            <a:lvl9pPr marL="3290743" indent="0">
              <a:buNone/>
              <a:defRPr sz="1440" b="1"/>
            </a:lvl9pPr>
          </a:lstStyle>
          <a:p>
            <a:pPr lvl="0"/>
            <a:r>
              <a:rPr lang="de-DE"/>
              <a:t>Formatvorlagen des Textmasters bearbeiten</a:t>
            </a:r>
          </a:p>
        </p:txBody>
      </p:sp>
      <p:sp>
        <p:nvSpPr>
          <p:cNvPr id="4" name="Content Placeholder 3"/>
          <p:cNvSpPr>
            <a:spLocks noGrp="1"/>
          </p:cNvSpPr>
          <p:nvPr>
            <p:ph sz="half" idx="2"/>
          </p:nvPr>
        </p:nvSpPr>
        <p:spPr>
          <a:xfrm>
            <a:off x="755591" y="2253988"/>
            <a:ext cx="4640665" cy="331527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553373" y="1512658"/>
            <a:ext cx="4663519" cy="741330"/>
          </a:xfrm>
        </p:spPr>
        <p:txBody>
          <a:bodyPr anchor="b"/>
          <a:lstStyle>
            <a:lvl1pPr marL="0" indent="0">
              <a:buNone/>
              <a:defRPr sz="2159" b="1"/>
            </a:lvl1pPr>
            <a:lvl2pPr marL="411343" indent="0">
              <a:buNone/>
              <a:defRPr sz="1799" b="1"/>
            </a:lvl2pPr>
            <a:lvl3pPr marL="822686" indent="0">
              <a:buNone/>
              <a:defRPr sz="1619" b="1"/>
            </a:lvl3pPr>
            <a:lvl4pPr marL="1234029" indent="0">
              <a:buNone/>
              <a:defRPr sz="1440" b="1"/>
            </a:lvl4pPr>
            <a:lvl5pPr marL="1645371" indent="0">
              <a:buNone/>
              <a:defRPr sz="1440" b="1"/>
            </a:lvl5pPr>
            <a:lvl6pPr marL="2056714" indent="0">
              <a:buNone/>
              <a:defRPr sz="1440" b="1"/>
            </a:lvl6pPr>
            <a:lvl7pPr marL="2468057" indent="0">
              <a:buNone/>
              <a:defRPr sz="1440" b="1"/>
            </a:lvl7pPr>
            <a:lvl8pPr marL="2879400" indent="0">
              <a:buNone/>
              <a:defRPr sz="1440" b="1"/>
            </a:lvl8pPr>
            <a:lvl9pPr marL="3290743" indent="0">
              <a:buNone/>
              <a:defRPr sz="1440" b="1"/>
            </a:lvl9pPr>
          </a:lstStyle>
          <a:p>
            <a:pPr lvl="0"/>
            <a:r>
              <a:rPr lang="de-DE"/>
              <a:t>Formatvorlagen des Textmasters bearbeiten</a:t>
            </a:r>
          </a:p>
        </p:txBody>
      </p:sp>
      <p:sp>
        <p:nvSpPr>
          <p:cNvPr id="6" name="Content Placeholder 5"/>
          <p:cNvSpPr>
            <a:spLocks noGrp="1"/>
          </p:cNvSpPr>
          <p:nvPr>
            <p:ph sz="quarter" idx="4"/>
          </p:nvPr>
        </p:nvSpPr>
        <p:spPr>
          <a:xfrm>
            <a:off x="5553373" y="2253988"/>
            <a:ext cx="4663519" cy="331527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EA333C9-1F16-4EF5-B77A-D3DA16B988B6}" type="datetime1">
              <a:rPr lang="de-DE" smtClean="0"/>
              <a:t>01.05.2024</a:t>
            </a:fld>
            <a:endParaRPr lang="de-DE"/>
          </a:p>
        </p:txBody>
      </p:sp>
      <p:sp>
        <p:nvSpPr>
          <p:cNvPr id="8" name="Footer Placeholder 7"/>
          <p:cNvSpPr>
            <a:spLocks noGrp="1"/>
          </p:cNvSpPr>
          <p:nvPr>
            <p:ph type="ftr" sz="quarter" idx="11"/>
          </p:nvPr>
        </p:nvSpPr>
        <p:spPr/>
        <p:txBody>
          <a:bodyPr/>
          <a:lstStyle/>
          <a:p>
            <a:r>
              <a:rPr lang="en-US"/>
              <a:t>© 2024 by Martin Triebke DH7AFS (V24.1)</a:t>
            </a:r>
            <a:endParaRPr lang="de-DE"/>
          </a:p>
        </p:txBody>
      </p:sp>
      <p:sp>
        <p:nvSpPr>
          <p:cNvPr id="9" name="Slide Number Placeholder 8"/>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404227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C0CD556-2B08-4326-AAA4-C4264F9C18CF}" type="datetime1">
              <a:rPr lang="de-DE" smtClean="0"/>
              <a:t>01.05.2024</a:t>
            </a:fld>
            <a:endParaRPr lang="de-DE"/>
          </a:p>
        </p:txBody>
      </p:sp>
      <p:sp>
        <p:nvSpPr>
          <p:cNvPr id="4" name="Footer Placeholder 3"/>
          <p:cNvSpPr>
            <a:spLocks noGrp="1"/>
          </p:cNvSpPr>
          <p:nvPr>
            <p:ph type="ftr" sz="quarter" idx="11"/>
          </p:nvPr>
        </p:nvSpPr>
        <p:spPr/>
        <p:txBody>
          <a:bodyPr/>
          <a:lstStyle/>
          <a:p>
            <a:r>
              <a:rPr lang="en-US"/>
              <a:t>© 2024 by Martin Triebke DH7AFS (V24.1)</a:t>
            </a:r>
            <a:endParaRPr lang="de-DE"/>
          </a:p>
        </p:txBody>
      </p:sp>
      <p:sp>
        <p:nvSpPr>
          <p:cNvPr id="5" name="Slide Number Placeholder 4"/>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26107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DB9B5-9629-4ACE-9A2B-72414DC81E80}" type="datetime1">
              <a:rPr lang="de-DE" smtClean="0"/>
              <a:t>01.05.2024</a:t>
            </a:fld>
            <a:endParaRPr lang="de-DE"/>
          </a:p>
        </p:txBody>
      </p:sp>
      <p:sp>
        <p:nvSpPr>
          <p:cNvPr id="3" name="Footer Placeholder 2"/>
          <p:cNvSpPr>
            <a:spLocks noGrp="1"/>
          </p:cNvSpPr>
          <p:nvPr>
            <p:ph type="ftr" sz="quarter" idx="11"/>
          </p:nvPr>
        </p:nvSpPr>
        <p:spPr/>
        <p:txBody>
          <a:bodyPr/>
          <a:lstStyle/>
          <a:p>
            <a:r>
              <a:rPr lang="en-US"/>
              <a:t>© 2024 by Martin Triebke DH7AFS (V24.1)</a:t>
            </a:r>
            <a:endParaRPr lang="de-DE"/>
          </a:p>
        </p:txBody>
      </p:sp>
      <p:sp>
        <p:nvSpPr>
          <p:cNvPr id="4" name="Slide Number Placeholder 3"/>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196618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55591" y="411374"/>
            <a:ext cx="3537989" cy="1439810"/>
          </a:xfrm>
        </p:spPr>
        <p:txBody>
          <a:bodyPr anchor="b"/>
          <a:lstStyle>
            <a:lvl1pPr>
              <a:defRPr sz="2879"/>
            </a:lvl1pPr>
          </a:lstStyle>
          <a:p>
            <a:r>
              <a:rPr lang="de-DE"/>
              <a:t>Titelmasterformat durch Klicken bearbeiten</a:t>
            </a:r>
            <a:endParaRPr lang="en-US" dirty="0"/>
          </a:p>
        </p:txBody>
      </p:sp>
      <p:sp>
        <p:nvSpPr>
          <p:cNvPr id="3" name="Content Placeholder 2"/>
          <p:cNvSpPr>
            <a:spLocks noGrp="1"/>
          </p:cNvSpPr>
          <p:nvPr>
            <p:ph idx="1"/>
          </p:nvPr>
        </p:nvSpPr>
        <p:spPr>
          <a:xfrm>
            <a:off x="4663519" y="888454"/>
            <a:ext cx="5553373" cy="4385135"/>
          </a:xfrm>
        </p:spPr>
        <p:txBody>
          <a:bodyPr/>
          <a:lstStyle>
            <a:lvl1pPr>
              <a:defRPr sz="2879"/>
            </a:lvl1pPr>
            <a:lvl2pPr>
              <a:defRPr sz="2519"/>
            </a:lvl2pPr>
            <a:lvl3pPr>
              <a:defRPr sz="2159"/>
            </a:lvl3pPr>
            <a:lvl4pPr>
              <a:defRPr sz="1799"/>
            </a:lvl4pPr>
            <a:lvl5pPr>
              <a:defRPr sz="1799"/>
            </a:lvl5pPr>
            <a:lvl6pPr>
              <a:defRPr sz="1799"/>
            </a:lvl6pPr>
            <a:lvl7pPr>
              <a:defRPr sz="1799"/>
            </a:lvl7pPr>
            <a:lvl8pPr>
              <a:defRPr sz="1799"/>
            </a:lvl8pPr>
            <a:lvl9pPr>
              <a:defRPr sz="1799"/>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55591" y="1851184"/>
            <a:ext cx="3537989" cy="3429547"/>
          </a:xfrm>
        </p:spPr>
        <p:txBody>
          <a:bodyPr/>
          <a:lstStyle>
            <a:lvl1pPr marL="0" indent="0">
              <a:buNone/>
              <a:defRPr sz="1440"/>
            </a:lvl1pPr>
            <a:lvl2pPr marL="411343" indent="0">
              <a:buNone/>
              <a:defRPr sz="1260"/>
            </a:lvl2pPr>
            <a:lvl3pPr marL="822686" indent="0">
              <a:buNone/>
              <a:defRPr sz="1080"/>
            </a:lvl3pPr>
            <a:lvl4pPr marL="1234029" indent="0">
              <a:buNone/>
              <a:defRPr sz="900"/>
            </a:lvl4pPr>
            <a:lvl5pPr marL="1645371" indent="0">
              <a:buNone/>
              <a:defRPr sz="900"/>
            </a:lvl5pPr>
            <a:lvl6pPr marL="2056714" indent="0">
              <a:buNone/>
              <a:defRPr sz="900"/>
            </a:lvl6pPr>
            <a:lvl7pPr marL="2468057" indent="0">
              <a:buNone/>
              <a:defRPr sz="900"/>
            </a:lvl7pPr>
            <a:lvl8pPr marL="2879400" indent="0">
              <a:buNone/>
              <a:defRPr sz="900"/>
            </a:lvl8pPr>
            <a:lvl9pPr marL="3290743"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6AB7B5D9-BD69-48D3-80FB-C7E59FFE48E1}" type="datetime1">
              <a:rPr lang="de-DE" smtClean="0"/>
              <a:t>01.05.2024</a:t>
            </a:fld>
            <a:endParaRPr lang="de-DE"/>
          </a:p>
        </p:txBody>
      </p:sp>
      <p:sp>
        <p:nvSpPr>
          <p:cNvPr id="6" name="Footer Placeholder 5"/>
          <p:cNvSpPr>
            <a:spLocks noGrp="1"/>
          </p:cNvSpPr>
          <p:nvPr>
            <p:ph type="ftr" sz="quarter" idx="11"/>
          </p:nvPr>
        </p:nvSpPr>
        <p:spPr/>
        <p:txBody>
          <a:bodyPr/>
          <a:lstStyle/>
          <a:p>
            <a:r>
              <a:rPr lang="en-US"/>
              <a:t>© 2024 by Martin Triebke DH7AFS (V24.1)</a:t>
            </a:r>
            <a:endParaRPr lang="de-DE"/>
          </a:p>
        </p:txBody>
      </p:sp>
      <p:sp>
        <p:nvSpPr>
          <p:cNvPr id="7" name="Slide Number Placeholder 6"/>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289996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55591" y="411374"/>
            <a:ext cx="3537989" cy="1439810"/>
          </a:xfrm>
        </p:spPr>
        <p:txBody>
          <a:bodyPr anchor="b"/>
          <a:lstStyle>
            <a:lvl1pPr>
              <a:defRPr sz="2879"/>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663519" y="888454"/>
            <a:ext cx="5553373" cy="4385135"/>
          </a:xfrm>
        </p:spPr>
        <p:txBody>
          <a:bodyPr anchor="t"/>
          <a:lstStyle>
            <a:lvl1pPr marL="0" indent="0">
              <a:buNone/>
              <a:defRPr sz="2879"/>
            </a:lvl1pPr>
            <a:lvl2pPr marL="411343" indent="0">
              <a:buNone/>
              <a:defRPr sz="2519"/>
            </a:lvl2pPr>
            <a:lvl3pPr marL="822686" indent="0">
              <a:buNone/>
              <a:defRPr sz="2159"/>
            </a:lvl3pPr>
            <a:lvl4pPr marL="1234029" indent="0">
              <a:buNone/>
              <a:defRPr sz="1799"/>
            </a:lvl4pPr>
            <a:lvl5pPr marL="1645371" indent="0">
              <a:buNone/>
              <a:defRPr sz="1799"/>
            </a:lvl5pPr>
            <a:lvl6pPr marL="2056714" indent="0">
              <a:buNone/>
              <a:defRPr sz="1799"/>
            </a:lvl6pPr>
            <a:lvl7pPr marL="2468057" indent="0">
              <a:buNone/>
              <a:defRPr sz="1799"/>
            </a:lvl7pPr>
            <a:lvl8pPr marL="2879400" indent="0">
              <a:buNone/>
              <a:defRPr sz="1799"/>
            </a:lvl8pPr>
            <a:lvl9pPr marL="3290743" indent="0">
              <a:buNone/>
              <a:defRPr sz="1799"/>
            </a:lvl9pPr>
          </a:lstStyle>
          <a:p>
            <a:r>
              <a:rPr lang="de-DE"/>
              <a:t>Bild durch Klicken auf Symbol hinzufügen</a:t>
            </a:r>
            <a:endParaRPr lang="en-US" dirty="0"/>
          </a:p>
        </p:txBody>
      </p:sp>
      <p:sp>
        <p:nvSpPr>
          <p:cNvPr id="4" name="Text Placeholder 3"/>
          <p:cNvSpPr>
            <a:spLocks noGrp="1"/>
          </p:cNvSpPr>
          <p:nvPr>
            <p:ph type="body" sz="half" idx="2"/>
          </p:nvPr>
        </p:nvSpPr>
        <p:spPr>
          <a:xfrm>
            <a:off x="755591" y="1851184"/>
            <a:ext cx="3537989" cy="3429547"/>
          </a:xfrm>
        </p:spPr>
        <p:txBody>
          <a:bodyPr/>
          <a:lstStyle>
            <a:lvl1pPr marL="0" indent="0">
              <a:buNone/>
              <a:defRPr sz="1440"/>
            </a:lvl1pPr>
            <a:lvl2pPr marL="411343" indent="0">
              <a:buNone/>
              <a:defRPr sz="1260"/>
            </a:lvl2pPr>
            <a:lvl3pPr marL="822686" indent="0">
              <a:buNone/>
              <a:defRPr sz="1080"/>
            </a:lvl3pPr>
            <a:lvl4pPr marL="1234029" indent="0">
              <a:buNone/>
              <a:defRPr sz="900"/>
            </a:lvl4pPr>
            <a:lvl5pPr marL="1645371" indent="0">
              <a:buNone/>
              <a:defRPr sz="900"/>
            </a:lvl5pPr>
            <a:lvl6pPr marL="2056714" indent="0">
              <a:buNone/>
              <a:defRPr sz="900"/>
            </a:lvl6pPr>
            <a:lvl7pPr marL="2468057" indent="0">
              <a:buNone/>
              <a:defRPr sz="900"/>
            </a:lvl7pPr>
            <a:lvl8pPr marL="2879400" indent="0">
              <a:buNone/>
              <a:defRPr sz="900"/>
            </a:lvl8pPr>
            <a:lvl9pPr marL="3290743"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50488951-0AC5-48A4-8382-07E7DA928F54}" type="datetime1">
              <a:rPr lang="de-DE" smtClean="0"/>
              <a:t>01.05.2024</a:t>
            </a:fld>
            <a:endParaRPr lang="de-DE"/>
          </a:p>
        </p:txBody>
      </p:sp>
      <p:sp>
        <p:nvSpPr>
          <p:cNvPr id="6" name="Footer Placeholder 5"/>
          <p:cNvSpPr>
            <a:spLocks noGrp="1"/>
          </p:cNvSpPr>
          <p:nvPr>
            <p:ph type="ftr" sz="quarter" idx="11"/>
          </p:nvPr>
        </p:nvSpPr>
        <p:spPr/>
        <p:txBody>
          <a:bodyPr/>
          <a:lstStyle/>
          <a:p>
            <a:r>
              <a:rPr lang="en-US"/>
              <a:t>© 2024 by Martin Triebke DH7AFS (V24.1)</a:t>
            </a:r>
            <a:endParaRPr lang="de-DE"/>
          </a:p>
        </p:txBody>
      </p:sp>
      <p:sp>
        <p:nvSpPr>
          <p:cNvPr id="7" name="Slide Number Placeholder 6"/>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172737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162" y="328528"/>
            <a:ext cx="9461302" cy="1192700"/>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754162" y="1642640"/>
            <a:ext cx="9461302" cy="3915197"/>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54162" y="5719245"/>
            <a:ext cx="2468166" cy="328528"/>
          </a:xfrm>
          <a:prstGeom prst="rect">
            <a:avLst/>
          </a:prstGeom>
        </p:spPr>
        <p:txBody>
          <a:bodyPr vert="horz" lIns="91440" tIns="45720" rIns="91440" bIns="45720" rtlCol="0" anchor="ctr"/>
          <a:lstStyle>
            <a:lvl1pPr algn="l">
              <a:defRPr sz="1080">
                <a:solidFill>
                  <a:schemeClr val="tx1">
                    <a:tint val="75000"/>
                  </a:schemeClr>
                </a:solidFill>
              </a:defRPr>
            </a:lvl1pPr>
          </a:lstStyle>
          <a:p>
            <a:fld id="{611547E6-C800-4FBD-8147-03077E477848}" type="datetime1">
              <a:rPr lang="de-DE" smtClean="0"/>
              <a:t>01.05.2024</a:t>
            </a:fld>
            <a:endParaRPr lang="de-DE"/>
          </a:p>
        </p:txBody>
      </p:sp>
      <p:sp>
        <p:nvSpPr>
          <p:cNvPr id="5" name="Footer Placeholder 4"/>
          <p:cNvSpPr>
            <a:spLocks noGrp="1"/>
          </p:cNvSpPr>
          <p:nvPr>
            <p:ph type="ftr" sz="quarter" idx="3"/>
          </p:nvPr>
        </p:nvSpPr>
        <p:spPr>
          <a:xfrm>
            <a:off x="3633689" y="5719245"/>
            <a:ext cx="3702248" cy="328528"/>
          </a:xfrm>
          <a:prstGeom prst="rect">
            <a:avLst/>
          </a:prstGeom>
        </p:spPr>
        <p:txBody>
          <a:bodyPr vert="horz" lIns="91440" tIns="45720" rIns="91440" bIns="45720" rtlCol="0" anchor="ctr"/>
          <a:lstStyle>
            <a:lvl1pPr algn="ctr">
              <a:defRPr sz="1080">
                <a:solidFill>
                  <a:schemeClr val="tx1">
                    <a:tint val="75000"/>
                  </a:schemeClr>
                </a:solidFill>
              </a:defRPr>
            </a:lvl1pPr>
          </a:lstStyle>
          <a:p>
            <a:r>
              <a:rPr lang="en-US"/>
              <a:t>© 2024 by Martin Triebke DH7AFS (V24.1)</a:t>
            </a:r>
            <a:endParaRPr lang="de-DE"/>
          </a:p>
        </p:txBody>
      </p:sp>
      <p:sp>
        <p:nvSpPr>
          <p:cNvPr id="6" name="Slide Number Placeholder 5"/>
          <p:cNvSpPr>
            <a:spLocks noGrp="1"/>
          </p:cNvSpPr>
          <p:nvPr>
            <p:ph type="sldNum" sz="quarter" idx="4"/>
          </p:nvPr>
        </p:nvSpPr>
        <p:spPr>
          <a:xfrm>
            <a:off x="7747297" y="5719245"/>
            <a:ext cx="2468166" cy="328528"/>
          </a:xfrm>
          <a:prstGeom prst="rect">
            <a:avLst/>
          </a:prstGeom>
        </p:spPr>
        <p:txBody>
          <a:bodyPr vert="horz" lIns="91440" tIns="45720" rIns="91440" bIns="45720" rtlCol="0" anchor="ctr"/>
          <a:lstStyle>
            <a:lvl1pPr algn="r">
              <a:defRPr sz="1080">
                <a:solidFill>
                  <a:schemeClr val="tx1">
                    <a:tint val="75000"/>
                  </a:schemeClr>
                </a:solidFill>
              </a:defRPr>
            </a:lvl1pPr>
          </a:lstStyle>
          <a:p>
            <a:fld id="{3307B100-4A02-46EA-9FCF-1AF3187D809C}" type="slidenum">
              <a:rPr lang="de-DE" smtClean="0"/>
              <a:t>‹Nr.›</a:t>
            </a:fld>
            <a:endParaRPr lang="de-DE"/>
          </a:p>
        </p:txBody>
      </p:sp>
    </p:spTree>
    <p:extLst>
      <p:ext uri="{BB962C8B-B14F-4D97-AF65-F5344CB8AC3E}">
        <p14:creationId xmlns:p14="http://schemas.microsoft.com/office/powerpoint/2010/main" val="3384335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822686" rtl="0" eaLnBrk="1" latinLnBrk="0" hangingPunct="1">
        <a:lnSpc>
          <a:spcPct val="90000"/>
        </a:lnSpc>
        <a:spcBef>
          <a:spcPct val="0"/>
        </a:spcBef>
        <a:buNone/>
        <a:defRPr sz="3959" kern="1200">
          <a:solidFill>
            <a:schemeClr val="tx1"/>
          </a:solidFill>
          <a:latin typeface="+mj-lt"/>
          <a:ea typeface="+mj-ea"/>
          <a:cs typeface="+mj-cs"/>
        </a:defRPr>
      </a:lvl1pPr>
    </p:titleStyle>
    <p:bodyStyle>
      <a:lvl1pPr marL="205671" indent="-205671" algn="l" defTabSz="822686" rtl="0" eaLnBrk="1" latinLnBrk="0" hangingPunct="1">
        <a:lnSpc>
          <a:spcPct val="90000"/>
        </a:lnSpc>
        <a:spcBef>
          <a:spcPts val="900"/>
        </a:spcBef>
        <a:buFont typeface="Arial" panose="020B0604020202020204" pitchFamily="34" charset="0"/>
        <a:buChar char="•"/>
        <a:defRPr sz="2519" kern="1200">
          <a:solidFill>
            <a:schemeClr val="tx1"/>
          </a:solidFill>
          <a:latin typeface="+mn-lt"/>
          <a:ea typeface="+mn-ea"/>
          <a:cs typeface="+mn-cs"/>
        </a:defRPr>
      </a:lvl1pPr>
      <a:lvl2pPr marL="617014" indent="-205671" algn="l" defTabSz="822686" rtl="0" eaLnBrk="1" latinLnBrk="0" hangingPunct="1">
        <a:lnSpc>
          <a:spcPct val="90000"/>
        </a:lnSpc>
        <a:spcBef>
          <a:spcPts val="450"/>
        </a:spcBef>
        <a:buFont typeface="Arial" panose="020B0604020202020204" pitchFamily="34" charset="0"/>
        <a:buChar char="•"/>
        <a:defRPr sz="2159" kern="1200">
          <a:solidFill>
            <a:schemeClr val="tx1"/>
          </a:solidFill>
          <a:latin typeface="+mn-lt"/>
          <a:ea typeface="+mn-ea"/>
          <a:cs typeface="+mn-cs"/>
        </a:defRPr>
      </a:lvl2pPr>
      <a:lvl3pPr marL="1028357" indent="-205671" algn="l" defTabSz="822686" rtl="0" eaLnBrk="1" latinLnBrk="0" hangingPunct="1">
        <a:lnSpc>
          <a:spcPct val="90000"/>
        </a:lnSpc>
        <a:spcBef>
          <a:spcPts val="450"/>
        </a:spcBef>
        <a:buFont typeface="Arial" panose="020B0604020202020204" pitchFamily="34" charset="0"/>
        <a:buChar char="•"/>
        <a:defRPr sz="1799" kern="1200">
          <a:solidFill>
            <a:schemeClr val="tx1"/>
          </a:solidFill>
          <a:latin typeface="+mn-lt"/>
          <a:ea typeface="+mn-ea"/>
          <a:cs typeface="+mn-cs"/>
        </a:defRPr>
      </a:lvl3pPr>
      <a:lvl4pPr marL="1439700"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4pPr>
      <a:lvl5pPr marL="1851043"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5pPr>
      <a:lvl6pPr marL="2262386"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6pPr>
      <a:lvl7pPr marL="2673728"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7pPr>
      <a:lvl8pPr marL="3085071"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8pPr>
      <a:lvl9pPr marL="3496414"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9pPr>
    </p:bodyStyle>
    <p:otherStyle>
      <a:defPPr>
        <a:defRPr lang="en-US"/>
      </a:defPPr>
      <a:lvl1pPr marL="0" algn="l" defTabSz="822686" rtl="0" eaLnBrk="1" latinLnBrk="0" hangingPunct="1">
        <a:defRPr sz="1619" kern="1200">
          <a:solidFill>
            <a:schemeClr val="tx1"/>
          </a:solidFill>
          <a:latin typeface="+mn-lt"/>
          <a:ea typeface="+mn-ea"/>
          <a:cs typeface="+mn-cs"/>
        </a:defRPr>
      </a:lvl1pPr>
      <a:lvl2pPr marL="411343" algn="l" defTabSz="822686" rtl="0" eaLnBrk="1" latinLnBrk="0" hangingPunct="1">
        <a:defRPr sz="1619" kern="1200">
          <a:solidFill>
            <a:schemeClr val="tx1"/>
          </a:solidFill>
          <a:latin typeface="+mn-lt"/>
          <a:ea typeface="+mn-ea"/>
          <a:cs typeface="+mn-cs"/>
        </a:defRPr>
      </a:lvl2pPr>
      <a:lvl3pPr marL="822686" algn="l" defTabSz="822686" rtl="0" eaLnBrk="1" latinLnBrk="0" hangingPunct="1">
        <a:defRPr sz="1619" kern="1200">
          <a:solidFill>
            <a:schemeClr val="tx1"/>
          </a:solidFill>
          <a:latin typeface="+mn-lt"/>
          <a:ea typeface="+mn-ea"/>
          <a:cs typeface="+mn-cs"/>
        </a:defRPr>
      </a:lvl3pPr>
      <a:lvl4pPr marL="1234029" algn="l" defTabSz="822686" rtl="0" eaLnBrk="1" latinLnBrk="0" hangingPunct="1">
        <a:defRPr sz="1619" kern="1200">
          <a:solidFill>
            <a:schemeClr val="tx1"/>
          </a:solidFill>
          <a:latin typeface="+mn-lt"/>
          <a:ea typeface="+mn-ea"/>
          <a:cs typeface="+mn-cs"/>
        </a:defRPr>
      </a:lvl4pPr>
      <a:lvl5pPr marL="1645371" algn="l" defTabSz="822686" rtl="0" eaLnBrk="1" latinLnBrk="0" hangingPunct="1">
        <a:defRPr sz="1619" kern="1200">
          <a:solidFill>
            <a:schemeClr val="tx1"/>
          </a:solidFill>
          <a:latin typeface="+mn-lt"/>
          <a:ea typeface="+mn-ea"/>
          <a:cs typeface="+mn-cs"/>
        </a:defRPr>
      </a:lvl5pPr>
      <a:lvl6pPr marL="2056714" algn="l" defTabSz="822686" rtl="0" eaLnBrk="1" latinLnBrk="0" hangingPunct="1">
        <a:defRPr sz="1619" kern="1200">
          <a:solidFill>
            <a:schemeClr val="tx1"/>
          </a:solidFill>
          <a:latin typeface="+mn-lt"/>
          <a:ea typeface="+mn-ea"/>
          <a:cs typeface="+mn-cs"/>
        </a:defRPr>
      </a:lvl6pPr>
      <a:lvl7pPr marL="2468057" algn="l" defTabSz="822686" rtl="0" eaLnBrk="1" latinLnBrk="0" hangingPunct="1">
        <a:defRPr sz="1619" kern="1200">
          <a:solidFill>
            <a:schemeClr val="tx1"/>
          </a:solidFill>
          <a:latin typeface="+mn-lt"/>
          <a:ea typeface="+mn-ea"/>
          <a:cs typeface="+mn-cs"/>
        </a:defRPr>
      </a:lvl7pPr>
      <a:lvl8pPr marL="2879400" algn="l" defTabSz="822686" rtl="0" eaLnBrk="1" latinLnBrk="0" hangingPunct="1">
        <a:defRPr sz="1619" kern="1200">
          <a:solidFill>
            <a:schemeClr val="tx1"/>
          </a:solidFill>
          <a:latin typeface="+mn-lt"/>
          <a:ea typeface="+mn-ea"/>
          <a:cs typeface="+mn-cs"/>
        </a:defRPr>
      </a:lvl8pPr>
      <a:lvl9pPr marL="3290743" algn="l" defTabSz="822686" rtl="0" eaLnBrk="1" latinLnBrk="0" hangingPunct="1">
        <a:defRPr sz="16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10.png"/><Relationship Id="rId12" Type="http://schemas.microsoft.com/office/2007/relationships/hdphoto" Target="../media/hdphoto6.wdp"/><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5.wdp"/><Relationship Id="rId4" Type="http://schemas.openxmlformats.org/officeDocument/2006/relationships/image" Target="../media/image2.jpeg"/><Relationship Id="rId9"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govdata.de/dl-de/by-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6C91666-0A66-0A8A-E282-CC7A531BA39A}"/>
              </a:ext>
            </a:extLst>
          </p:cNvPr>
          <p:cNvSpPr/>
          <p:nvPr/>
        </p:nvSpPr>
        <p:spPr>
          <a:xfrm rot="10800000">
            <a:off x="-650" y="-1"/>
            <a:ext cx="10970276" cy="6170613"/>
          </a:xfrm>
          <a:prstGeom prst="rect">
            <a:avLst/>
          </a:prstGeom>
          <a:blipFill dpi="0" rotWithShape="1">
            <a:blip r:embed="rId2">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258762" y="457201"/>
            <a:ext cx="10450799" cy="1604356"/>
          </a:xfrm>
        </p:spPr>
        <p:txBody>
          <a:bodyPr>
            <a:normAutofit fontScale="92500" lnSpcReduction="10000"/>
          </a:bodyPr>
          <a:lstStyle/>
          <a:p>
            <a:r>
              <a:rPr lang="de-DE" sz="7200" dirty="0">
                <a:latin typeface="Academy Engraved LET" pitchFamily="2" charset="0"/>
              </a:rPr>
              <a:t>Amateurfunk</a:t>
            </a:r>
          </a:p>
          <a:p>
            <a:r>
              <a:rPr lang="de-DE" sz="4400" dirty="0">
                <a:latin typeface="Academy Engraved LET" pitchFamily="2" charset="0"/>
              </a:rPr>
              <a:t>Vorbereitung auf die Lizenzprüfung</a:t>
            </a:r>
          </a:p>
        </p:txBody>
      </p:sp>
      <p:sp>
        <p:nvSpPr>
          <p:cNvPr id="4" name="Textfeld 3"/>
          <p:cNvSpPr txBox="1"/>
          <p:nvPr/>
        </p:nvSpPr>
        <p:spPr>
          <a:xfrm>
            <a:off x="1491250" y="4507560"/>
            <a:ext cx="7985819" cy="646331"/>
          </a:xfrm>
          <a:prstGeom prst="rect">
            <a:avLst/>
          </a:prstGeom>
          <a:noFill/>
        </p:spPr>
        <p:txBody>
          <a:bodyPr wrap="square" rtlCol="0">
            <a:spAutoFit/>
          </a:bodyPr>
          <a:lstStyle/>
          <a:p>
            <a:pPr algn="ctr"/>
            <a:r>
              <a:rPr lang="de-DE" sz="3600" dirty="0">
                <a:latin typeface="Bosch Sans Black" panose="020B0804020202020204" pitchFamily="34" charset="0"/>
              </a:rPr>
              <a:t>-.-.  --.-     -..  .     -..  ….  --…  .-  ..-.  …</a:t>
            </a:r>
          </a:p>
        </p:txBody>
      </p:sp>
      <p:sp>
        <p:nvSpPr>
          <p:cNvPr id="5" name="Inhaltsplatzhalter 4">
            <a:extLst>
              <a:ext uri="{FF2B5EF4-FFF2-40B4-BE49-F238E27FC236}">
                <a16:creationId xmlns:a16="http://schemas.microsoft.com/office/drawing/2014/main" id="{C7134EB9-31BA-4240-B2C5-DF6F277B19BF}"/>
              </a:ext>
            </a:extLst>
          </p:cNvPr>
          <p:cNvSpPr txBox="1">
            <a:spLocks/>
          </p:cNvSpPr>
          <p:nvPr/>
        </p:nvSpPr>
        <p:spPr>
          <a:xfrm>
            <a:off x="258762" y="5153891"/>
            <a:ext cx="10450800" cy="789708"/>
          </a:xfrm>
          <a:prstGeom prst="rect">
            <a:avLst/>
          </a:prstGeom>
        </p:spPr>
        <p:txBody>
          <a:bodyPr vert="horz" lIns="0" tIns="0" rIns="0" bIns="0" rtlCol="0" anchor="ctr">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255581" marR="0" lvl="1" indent="0" defTabSz="914333" rtl="0" eaLnBrk="1" fontAlgn="auto" latinLnBrk="0" hangingPunct="1">
              <a:lnSpc>
                <a:spcPct val="103000"/>
              </a:lnSpc>
              <a:spcBef>
                <a:spcPts val="500"/>
              </a:spcBef>
              <a:spcAft>
                <a:spcPts val="0"/>
              </a:spcAft>
              <a:buClrTx/>
              <a:buSzTx/>
              <a:buFont typeface="Wingdings 3" panose="05040102010807070707" pitchFamily="18" charset="2"/>
              <a:buNone/>
              <a:tabLst/>
              <a:defRPr/>
            </a:pPr>
            <a:r>
              <a:rPr kumimoji="0" lang="de-DE" sz="1000" b="0" i="0" u="none" strike="noStrike" kern="1200" cap="none" spc="0" normalizeH="0" baseline="0" noProof="0" dirty="0">
                <a:ln>
                  <a:noFill/>
                </a:ln>
                <a:solidFill>
                  <a:srgbClr val="000000"/>
                </a:solidFill>
                <a:effectLst/>
                <a:uLnTx/>
                <a:uFillTx/>
                <a:cs typeface="Arial" panose="020B0604020202020204" pitchFamily="34" charset="0"/>
              </a:rPr>
              <a:t>Hinweis/Disclaimer:</a:t>
            </a:r>
          </a:p>
          <a:p>
            <a:pPr marL="255581" marR="0" lvl="1" indent="0" defTabSz="914333" rtl="0" eaLnBrk="1" fontAlgn="auto" latinLnBrk="0" hangingPunct="1">
              <a:lnSpc>
                <a:spcPct val="103000"/>
              </a:lnSpc>
              <a:spcBef>
                <a:spcPts val="500"/>
              </a:spcBef>
              <a:spcAft>
                <a:spcPts val="0"/>
              </a:spcAft>
              <a:buClrTx/>
              <a:buSzTx/>
              <a:buFont typeface="Wingdings 3" panose="05040102010807070707" pitchFamily="18" charset="2"/>
              <a:buNone/>
              <a:tabLst/>
              <a:defRPr/>
            </a:pPr>
            <a:r>
              <a:rPr lang="de-DE" sz="1000" dirty="0">
                <a:solidFill>
                  <a:srgbClr val="000000"/>
                </a:solidFill>
                <a:cs typeface="Arial" panose="020B0604020202020204" pitchFamily="34" charset="0"/>
              </a:rPr>
              <a:t>D</a:t>
            </a:r>
            <a:r>
              <a:rPr kumimoji="0" lang="de-DE" sz="1000" b="0" i="0" u="none" strike="noStrike" kern="1200" cap="none" spc="0" normalizeH="0" baseline="0" noProof="0" dirty="0" err="1">
                <a:ln>
                  <a:noFill/>
                </a:ln>
                <a:solidFill>
                  <a:srgbClr val="000000"/>
                </a:solidFill>
                <a:effectLst/>
                <a:uLnTx/>
                <a:uFillTx/>
                <a:cs typeface="Arial" panose="020B0604020202020204" pitchFamily="34" charset="0"/>
              </a:rPr>
              <a:t>ie</a:t>
            </a:r>
            <a:r>
              <a:rPr kumimoji="0" lang="de-DE" sz="1000" b="0" i="0" u="none" strike="noStrike" kern="1200" cap="none" spc="0" normalizeH="0" baseline="0" noProof="0" dirty="0">
                <a:ln>
                  <a:noFill/>
                </a:ln>
                <a:solidFill>
                  <a:srgbClr val="000000"/>
                </a:solidFill>
                <a:effectLst/>
                <a:uLnTx/>
                <a:uFillTx/>
                <a:cs typeface="Arial" panose="020B0604020202020204" pitchFamily="34" charset="0"/>
              </a:rPr>
              <a:t> in</a:t>
            </a:r>
            <a:r>
              <a:rPr kumimoji="0" lang="de-DE" sz="1000" b="0" i="0" u="none" strike="noStrike" kern="1200" cap="none" spc="0" normalizeH="0" noProof="0" dirty="0">
                <a:ln>
                  <a:noFill/>
                </a:ln>
                <a:solidFill>
                  <a:srgbClr val="000000"/>
                </a:solidFill>
                <a:effectLst/>
                <a:uLnTx/>
                <a:uFillTx/>
                <a:cs typeface="Arial" panose="020B0604020202020204" pitchFamily="34" charset="0"/>
              </a:rPr>
              <a:t> diesem Dokument enthaltenen </a:t>
            </a:r>
            <a:r>
              <a:rPr kumimoji="0" lang="de-DE" sz="1000" b="0" i="0" u="none" strike="noStrike" kern="1200" cap="none" spc="0" normalizeH="0" baseline="0" noProof="0" dirty="0">
                <a:ln>
                  <a:noFill/>
                </a:ln>
                <a:solidFill>
                  <a:srgbClr val="000000"/>
                </a:solidFill>
                <a:effectLst/>
                <a:uLnTx/>
                <a:uFillTx/>
                <a:cs typeface="Arial" panose="020B0604020202020204" pitchFamily="34" charset="0"/>
              </a:rPr>
              <a:t>Folien und deren Inhalte wurden nach bestem Wissen zusammengestellt,  dennoch kann</a:t>
            </a:r>
            <a:r>
              <a:rPr kumimoji="0" lang="de-DE" sz="1000" b="0" i="0" u="none" strike="noStrike" kern="1200" cap="none" spc="0" normalizeH="0" noProof="0" dirty="0">
                <a:ln>
                  <a:noFill/>
                </a:ln>
                <a:solidFill>
                  <a:srgbClr val="000000"/>
                </a:solidFill>
                <a:effectLst/>
                <a:uLnTx/>
                <a:uFillTx/>
                <a:cs typeface="Arial" panose="020B0604020202020204" pitchFamily="34" charset="0"/>
              </a:rPr>
              <a:t> natürlich keine Gewähr für Richtigkeit und Vollständigkeit übernommen werden. </a:t>
            </a:r>
            <a:r>
              <a:rPr kumimoji="0" lang="de-DE" sz="1000" b="0" i="0" u="none" strike="noStrike" kern="1200" cap="none" spc="0" normalizeH="0" baseline="0" noProof="0" dirty="0">
                <a:ln>
                  <a:noFill/>
                </a:ln>
                <a:solidFill>
                  <a:srgbClr val="000000"/>
                </a:solidFill>
                <a:effectLst/>
                <a:uLnTx/>
                <a:uFillTx/>
                <a:cs typeface="Arial" panose="020B0604020202020204" pitchFamily="34" charset="0"/>
              </a:rPr>
              <a:t>Die verlinkten Dokumente gehören nicht zum Inhalt dieses Foliensatzes, da ich auf</a:t>
            </a:r>
            <a:r>
              <a:rPr kumimoji="0" lang="de-DE" sz="1000" b="0" i="0" u="none" strike="noStrike" kern="1200" cap="none" spc="0" normalizeH="0" noProof="0" dirty="0">
                <a:ln>
                  <a:noFill/>
                </a:ln>
                <a:solidFill>
                  <a:srgbClr val="000000"/>
                </a:solidFill>
                <a:effectLst/>
                <a:uLnTx/>
                <a:uFillTx/>
                <a:cs typeface="Arial" panose="020B0604020202020204" pitchFamily="34" charset="0"/>
              </a:rPr>
              <a:t> diese </a:t>
            </a:r>
            <a:r>
              <a:rPr kumimoji="0" lang="de-DE" sz="1000" b="0" i="0" u="none" strike="noStrike" kern="1200" cap="none" spc="0" normalizeH="0" baseline="0" noProof="0" dirty="0">
                <a:ln>
                  <a:noFill/>
                </a:ln>
                <a:solidFill>
                  <a:srgbClr val="000000"/>
                </a:solidFill>
                <a:effectLst/>
                <a:uLnTx/>
                <a:uFillTx/>
                <a:cs typeface="Arial" panose="020B0604020202020204" pitchFamily="34" charset="0"/>
              </a:rPr>
              <a:t>keinen Einfluss habe.</a:t>
            </a:r>
          </a:p>
          <a:p>
            <a:pPr marL="255581" marR="0" lvl="1" indent="0" defTabSz="914333" rtl="0" eaLnBrk="1" fontAlgn="auto" latinLnBrk="0" hangingPunct="1">
              <a:lnSpc>
                <a:spcPct val="103000"/>
              </a:lnSpc>
              <a:spcBef>
                <a:spcPts val="500"/>
              </a:spcBef>
              <a:spcAft>
                <a:spcPts val="0"/>
              </a:spcAft>
              <a:buClrTx/>
              <a:buSzTx/>
              <a:buFont typeface="Wingdings 3" panose="05040102010807070707" pitchFamily="18" charset="2"/>
              <a:buNone/>
              <a:tabLst/>
              <a:defRPr/>
            </a:pPr>
            <a:r>
              <a:rPr lang="de-DE" sz="1000" dirty="0">
                <a:solidFill>
                  <a:srgbClr val="000000"/>
                </a:solidFill>
                <a:cs typeface="Arial" panose="020B0604020202020204" pitchFamily="34" charset="0"/>
              </a:rPr>
              <a:t>Fehler und Irrtümer vorbehalten</a:t>
            </a:r>
            <a:r>
              <a:rPr lang="de-DE" sz="1000" dirty="0">
                <a:solidFill>
                  <a:srgbClr val="000000"/>
                </a:solidFill>
                <a:latin typeface="Arial" panose="020B0604020202020204" pitchFamily="34" charset="0"/>
                <a:cs typeface="Arial" panose="020B0604020202020204" pitchFamily="34" charset="0"/>
              </a:rPr>
              <a:t>.</a:t>
            </a:r>
            <a:endParaRPr kumimoji="0" lang="de-DE"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Untertitel 2">
            <a:extLst>
              <a:ext uri="{FF2B5EF4-FFF2-40B4-BE49-F238E27FC236}">
                <a16:creationId xmlns:a16="http://schemas.microsoft.com/office/drawing/2014/main" id="{37A19FD8-7A8F-439B-8281-EF1C0EA62CFC}"/>
              </a:ext>
            </a:extLst>
          </p:cNvPr>
          <p:cNvSpPr txBox="1">
            <a:spLocks/>
          </p:cNvSpPr>
          <p:nvPr/>
        </p:nvSpPr>
        <p:spPr>
          <a:xfrm>
            <a:off x="258759" y="2341938"/>
            <a:ext cx="10450799" cy="1604356"/>
          </a:xfrm>
          <a:prstGeom prst="rect">
            <a:avLst/>
          </a:prstGeom>
        </p:spPr>
        <p:txBody>
          <a:bodyPr vert="horz" lIns="91440" tIns="45720" rIns="91440" bIns="45720" rtlCol="0">
            <a:normAutofit/>
          </a:bodyPr>
          <a:lstStyle>
            <a:lvl1pPr marL="0" indent="0" algn="ctr" defTabSz="822686" rtl="0" eaLnBrk="1" latinLnBrk="0" hangingPunct="1">
              <a:lnSpc>
                <a:spcPct val="90000"/>
              </a:lnSpc>
              <a:spcBef>
                <a:spcPts val="900"/>
              </a:spcBef>
              <a:buFont typeface="Arial" panose="020B0604020202020204" pitchFamily="34" charset="0"/>
              <a:buNone/>
              <a:defRPr sz="2159" kern="1200">
                <a:solidFill>
                  <a:schemeClr val="tx1"/>
                </a:solidFill>
                <a:latin typeface="+mn-lt"/>
                <a:ea typeface="+mn-ea"/>
                <a:cs typeface="+mn-cs"/>
              </a:defRPr>
            </a:lvl1pPr>
            <a:lvl2pPr marL="411343" indent="0" algn="ctr" defTabSz="822686" rtl="0" eaLnBrk="1" latinLnBrk="0" hangingPunct="1">
              <a:lnSpc>
                <a:spcPct val="90000"/>
              </a:lnSpc>
              <a:spcBef>
                <a:spcPts val="450"/>
              </a:spcBef>
              <a:buFont typeface="Arial" panose="020B0604020202020204" pitchFamily="34" charset="0"/>
              <a:buNone/>
              <a:defRPr sz="1799" kern="1200">
                <a:solidFill>
                  <a:schemeClr val="tx1"/>
                </a:solidFill>
                <a:latin typeface="+mn-lt"/>
                <a:ea typeface="+mn-ea"/>
                <a:cs typeface="+mn-cs"/>
              </a:defRPr>
            </a:lvl2pPr>
            <a:lvl3pPr marL="822686" indent="0" algn="ctr" defTabSz="822686" rtl="0" eaLnBrk="1" latinLnBrk="0" hangingPunct="1">
              <a:lnSpc>
                <a:spcPct val="90000"/>
              </a:lnSpc>
              <a:spcBef>
                <a:spcPts val="450"/>
              </a:spcBef>
              <a:buFont typeface="Arial" panose="020B0604020202020204" pitchFamily="34" charset="0"/>
              <a:buNone/>
              <a:defRPr sz="1619" kern="1200">
                <a:solidFill>
                  <a:schemeClr val="tx1"/>
                </a:solidFill>
                <a:latin typeface="+mn-lt"/>
                <a:ea typeface="+mn-ea"/>
                <a:cs typeface="+mn-cs"/>
              </a:defRPr>
            </a:lvl3pPr>
            <a:lvl4pPr marL="1234029"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371"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6714"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057"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79400"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0743"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r>
              <a:rPr lang="de-DE" sz="10700" dirty="0"/>
              <a:t>CQ  DE  DH7AFS</a:t>
            </a:r>
            <a:endParaRPr lang="de-DE" sz="6600" dirty="0"/>
          </a:p>
        </p:txBody>
      </p:sp>
      <p:sp>
        <p:nvSpPr>
          <p:cNvPr id="7" name="Rechteck 6">
            <a:extLst>
              <a:ext uri="{FF2B5EF4-FFF2-40B4-BE49-F238E27FC236}">
                <a16:creationId xmlns:a16="http://schemas.microsoft.com/office/drawing/2014/main" id="{6A7ABCD2-0EB3-0F4A-E1E4-0B45E33F178B}"/>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Tree>
    <p:extLst>
      <p:ext uri="{BB962C8B-B14F-4D97-AF65-F5344CB8AC3E}">
        <p14:creationId xmlns:p14="http://schemas.microsoft.com/office/powerpoint/2010/main" val="1731582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Strom- und Spannungsquellen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Werden mehrere Batterien in einer Kette verbunden, dann addieren sich die Spannungen (Reihenschaltung)</a:t>
            </a:r>
          </a:p>
          <a:p>
            <a:pPr>
              <a:defRPr/>
            </a:pPr>
            <a:endParaRPr lang="de-DE" sz="2800" dirty="0">
              <a:solidFill>
                <a:srgbClr val="000000"/>
              </a:solidFill>
            </a:endParaRPr>
          </a:p>
          <a:p>
            <a:pPr marL="0" indent="0">
              <a:buNone/>
              <a:defRPr/>
            </a:pPr>
            <a:r>
              <a:rPr lang="de-DE" dirty="0">
                <a:solidFill>
                  <a:srgbClr val="000000"/>
                </a:solidFill>
              </a:rPr>
              <a:t> 								1,5 V + 1,5 V + 1, 5V = 4,5 V</a:t>
            </a:r>
          </a:p>
          <a:p>
            <a:pPr>
              <a:defRPr/>
            </a:pPr>
            <a:endParaRPr lang="de-DE" sz="900" dirty="0">
              <a:solidFill>
                <a:srgbClr val="000000"/>
              </a:solidFill>
            </a:endParaRPr>
          </a:p>
          <a:p>
            <a:pPr marL="0" indent="0">
              <a:buNone/>
              <a:defRPr/>
            </a:pPr>
            <a:endParaRPr lang="de-DE" sz="1200" dirty="0">
              <a:solidFill>
                <a:srgbClr val="000000"/>
              </a:solidFill>
            </a:endParaRPr>
          </a:p>
          <a:p>
            <a:pPr marL="0" indent="0">
              <a:buNone/>
              <a:defRPr/>
            </a:pPr>
            <a:r>
              <a:rPr lang="de-DE" dirty="0">
                <a:solidFill>
                  <a:srgbClr val="000000"/>
                </a:solidFill>
              </a:rPr>
              <a:t>Das gilt aber nur, wenn jeweils der Plus-Pol der einen Batterie an den Minus-Pol der anderen angeschlossen wird. Wird eine Batterie umgedreht, so dass zwei gleiche Pole miteinander verbunden sind, dann muss die Spannung abgezogen werden.</a:t>
            </a:r>
          </a:p>
          <a:p>
            <a:pPr marL="0" indent="0">
              <a:buNone/>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marL="0" indent="0">
              <a:buNone/>
              <a:defRPr/>
            </a:pPr>
            <a:r>
              <a:rPr lang="de-DE" dirty="0">
                <a:solidFill>
                  <a:srgbClr val="000000"/>
                </a:solidFill>
              </a:rPr>
              <a:t> 				1,5 V + 1,5 V = </a:t>
            </a:r>
            <a:r>
              <a:rPr lang="de-DE" b="1" dirty="0">
                <a:solidFill>
                  <a:srgbClr val="000000"/>
                </a:solidFill>
              </a:rPr>
              <a:t>3 V</a:t>
            </a:r>
            <a:r>
              <a:rPr lang="de-DE" dirty="0">
                <a:solidFill>
                  <a:srgbClr val="000000"/>
                </a:solidFill>
              </a:rPr>
              <a:t>			       1,5 V - 1,5 V = </a:t>
            </a:r>
            <a:r>
              <a:rPr lang="de-DE" b="1" dirty="0">
                <a:solidFill>
                  <a:srgbClr val="000000"/>
                </a:solidFill>
              </a:rPr>
              <a:t>0 V</a:t>
            </a:r>
          </a:p>
          <a:p>
            <a:pPr>
              <a:defRPr/>
            </a:pPr>
            <a:endParaRPr lang="de-DE" b="1" dirty="0">
              <a:solidFill>
                <a:srgbClr val="000000"/>
              </a:solidFill>
            </a:endParaRPr>
          </a:p>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grpSp>
        <p:nvGrpSpPr>
          <p:cNvPr id="1070" name="Gruppieren 1069">
            <a:extLst>
              <a:ext uri="{FF2B5EF4-FFF2-40B4-BE49-F238E27FC236}">
                <a16:creationId xmlns:a16="http://schemas.microsoft.com/office/drawing/2014/main" id="{9899034C-39EC-D1B8-956C-EF50FA0F3797}"/>
              </a:ext>
            </a:extLst>
          </p:cNvPr>
          <p:cNvGrpSpPr/>
          <p:nvPr/>
        </p:nvGrpSpPr>
        <p:grpSpPr>
          <a:xfrm>
            <a:off x="3675989" y="3695113"/>
            <a:ext cx="2318659" cy="1649416"/>
            <a:chOff x="5606264" y="1005383"/>
            <a:chExt cx="2318659" cy="1649416"/>
          </a:xfrm>
        </p:grpSpPr>
        <p:grpSp>
          <p:nvGrpSpPr>
            <p:cNvPr id="1041" name="Gruppieren 1040">
              <a:extLst>
                <a:ext uri="{FF2B5EF4-FFF2-40B4-BE49-F238E27FC236}">
                  <a16:creationId xmlns:a16="http://schemas.microsoft.com/office/drawing/2014/main" id="{99971E49-26DA-C8B0-0B10-3DE72B4D4013}"/>
                </a:ext>
              </a:extLst>
            </p:cNvPr>
            <p:cNvGrpSpPr/>
            <p:nvPr/>
          </p:nvGrpSpPr>
          <p:grpSpPr>
            <a:xfrm>
              <a:off x="5606264" y="1326458"/>
              <a:ext cx="1177972" cy="603460"/>
              <a:chOff x="5137223" y="1712727"/>
              <a:chExt cx="1177972" cy="603460"/>
            </a:xfrm>
          </p:grpSpPr>
          <p:cxnSp>
            <p:nvCxnSpPr>
              <p:cNvPr id="1042" name="Gerader Verbinder 1041">
                <a:extLst>
                  <a:ext uri="{FF2B5EF4-FFF2-40B4-BE49-F238E27FC236}">
                    <a16:creationId xmlns:a16="http://schemas.microsoft.com/office/drawing/2014/main" id="{C9D19E4C-7C63-9614-FD24-8FE2816BDCD4}"/>
                  </a:ext>
                </a:extLst>
              </p:cNvPr>
              <p:cNvCxnSpPr>
                <a:cxnSpLocks/>
              </p:cNvCxnSpPr>
              <p:nvPr/>
            </p:nvCxnSpPr>
            <p:spPr>
              <a:xfrm rot="16200000" flipH="1">
                <a:off x="5378838" y="2014457"/>
                <a:ext cx="603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3" name="Gerader Verbinder 1042">
                <a:extLst>
                  <a:ext uri="{FF2B5EF4-FFF2-40B4-BE49-F238E27FC236}">
                    <a16:creationId xmlns:a16="http://schemas.microsoft.com/office/drawing/2014/main" id="{327C720B-3D40-503D-68A2-85E53D39174C}"/>
                  </a:ext>
                </a:extLst>
              </p:cNvPr>
              <p:cNvCxnSpPr>
                <a:cxnSpLocks/>
              </p:cNvCxnSpPr>
              <p:nvPr/>
            </p:nvCxnSpPr>
            <p:spPr>
              <a:xfrm rot="16200000" flipH="1">
                <a:off x="5629519" y="2014457"/>
                <a:ext cx="26217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Gerader Verbinder 1043">
                <a:extLst>
                  <a:ext uri="{FF2B5EF4-FFF2-40B4-BE49-F238E27FC236}">
                    <a16:creationId xmlns:a16="http://schemas.microsoft.com/office/drawing/2014/main" id="{1352C145-C0A0-58AC-518D-C423D7592287}"/>
                  </a:ext>
                </a:extLst>
              </p:cNvPr>
              <p:cNvCxnSpPr/>
              <p:nvPr/>
            </p:nvCxnSpPr>
            <p:spPr>
              <a:xfrm>
                <a:off x="5775195"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Gerader Verbinder 1044">
                <a:extLst>
                  <a:ext uri="{FF2B5EF4-FFF2-40B4-BE49-F238E27FC236}">
                    <a16:creationId xmlns:a16="http://schemas.microsoft.com/office/drawing/2014/main" id="{EE9C4B6A-B2DA-9438-55BC-C181BE4D0561}"/>
                  </a:ext>
                </a:extLst>
              </p:cNvPr>
              <p:cNvCxnSpPr/>
              <p:nvPr/>
            </p:nvCxnSpPr>
            <p:spPr>
              <a:xfrm>
                <a:off x="5137223"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6" name="Gruppieren 1045">
              <a:extLst>
                <a:ext uri="{FF2B5EF4-FFF2-40B4-BE49-F238E27FC236}">
                  <a16:creationId xmlns:a16="http://schemas.microsoft.com/office/drawing/2014/main" id="{6652B53E-C6E6-F615-7FB2-EB0190025815}"/>
                </a:ext>
              </a:extLst>
            </p:cNvPr>
            <p:cNvGrpSpPr/>
            <p:nvPr/>
          </p:nvGrpSpPr>
          <p:grpSpPr>
            <a:xfrm>
              <a:off x="6746951" y="1326458"/>
              <a:ext cx="1177972" cy="603460"/>
              <a:chOff x="5137223" y="1712727"/>
              <a:chExt cx="1177972" cy="603460"/>
            </a:xfrm>
          </p:grpSpPr>
          <p:cxnSp>
            <p:nvCxnSpPr>
              <p:cNvPr id="1047" name="Gerader Verbinder 1046">
                <a:extLst>
                  <a:ext uri="{FF2B5EF4-FFF2-40B4-BE49-F238E27FC236}">
                    <a16:creationId xmlns:a16="http://schemas.microsoft.com/office/drawing/2014/main" id="{0CB94815-ECFF-F0AF-2FF1-084D611D1911}"/>
                  </a:ext>
                </a:extLst>
              </p:cNvPr>
              <p:cNvCxnSpPr>
                <a:cxnSpLocks/>
              </p:cNvCxnSpPr>
              <p:nvPr/>
            </p:nvCxnSpPr>
            <p:spPr>
              <a:xfrm rot="16200000" flipH="1">
                <a:off x="5378838" y="2014457"/>
                <a:ext cx="603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Gerader Verbinder 1047">
                <a:extLst>
                  <a:ext uri="{FF2B5EF4-FFF2-40B4-BE49-F238E27FC236}">
                    <a16:creationId xmlns:a16="http://schemas.microsoft.com/office/drawing/2014/main" id="{67299D67-70E2-88F8-EE97-6A6B1FBAD2A4}"/>
                  </a:ext>
                </a:extLst>
              </p:cNvPr>
              <p:cNvCxnSpPr>
                <a:cxnSpLocks/>
              </p:cNvCxnSpPr>
              <p:nvPr/>
            </p:nvCxnSpPr>
            <p:spPr>
              <a:xfrm rot="16200000" flipH="1">
                <a:off x="5629519" y="2014457"/>
                <a:ext cx="26217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Gerader Verbinder 1048">
                <a:extLst>
                  <a:ext uri="{FF2B5EF4-FFF2-40B4-BE49-F238E27FC236}">
                    <a16:creationId xmlns:a16="http://schemas.microsoft.com/office/drawing/2014/main" id="{FF0A5377-293E-CF80-86FF-164369583A89}"/>
                  </a:ext>
                </a:extLst>
              </p:cNvPr>
              <p:cNvCxnSpPr/>
              <p:nvPr/>
            </p:nvCxnSpPr>
            <p:spPr>
              <a:xfrm>
                <a:off x="5775195"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Gerader Verbinder 1049">
                <a:extLst>
                  <a:ext uri="{FF2B5EF4-FFF2-40B4-BE49-F238E27FC236}">
                    <a16:creationId xmlns:a16="http://schemas.microsoft.com/office/drawing/2014/main" id="{42E2095C-1D44-2169-B02F-41958BBA5E94}"/>
                  </a:ext>
                </a:extLst>
              </p:cNvPr>
              <p:cNvCxnSpPr/>
              <p:nvPr/>
            </p:nvCxnSpPr>
            <p:spPr>
              <a:xfrm>
                <a:off x="5137223"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2" name="Ellipse 1051">
              <a:extLst>
                <a:ext uri="{FF2B5EF4-FFF2-40B4-BE49-F238E27FC236}">
                  <a16:creationId xmlns:a16="http://schemas.microsoft.com/office/drawing/2014/main" id="{59D3B0C8-29F1-5DBC-9AF0-49364407993F}"/>
                </a:ext>
              </a:extLst>
            </p:cNvPr>
            <p:cNvSpPr/>
            <p:nvPr/>
          </p:nvSpPr>
          <p:spPr>
            <a:xfrm>
              <a:off x="6481874" y="2114799"/>
              <a:ext cx="540000" cy="54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V</a:t>
              </a:r>
            </a:p>
          </p:txBody>
        </p:sp>
        <p:cxnSp>
          <p:nvCxnSpPr>
            <p:cNvPr id="1055" name="Gerader Verbinder 1054">
              <a:extLst>
                <a:ext uri="{FF2B5EF4-FFF2-40B4-BE49-F238E27FC236}">
                  <a16:creationId xmlns:a16="http://schemas.microsoft.com/office/drawing/2014/main" id="{6F752A31-1C0C-13EE-D711-99A46C383165}"/>
                </a:ext>
              </a:extLst>
            </p:cNvPr>
            <p:cNvCxnSpPr>
              <a:cxnSpLocks/>
              <a:stCxn id="1052" idx="6"/>
            </p:cNvCxnSpPr>
            <p:nvPr/>
          </p:nvCxnSpPr>
          <p:spPr>
            <a:xfrm flipV="1">
              <a:off x="7021874" y="2378357"/>
              <a:ext cx="892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Gerader Verbinder 1057">
              <a:extLst>
                <a:ext uri="{FF2B5EF4-FFF2-40B4-BE49-F238E27FC236}">
                  <a16:creationId xmlns:a16="http://schemas.microsoft.com/office/drawing/2014/main" id="{23D51B2A-E5B6-9E8B-BE6C-7BC3554BFEBD}"/>
                </a:ext>
              </a:extLst>
            </p:cNvPr>
            <p:cNvCxnSpPr>
              <a:cxnSpLocks/>
            </p:cNvCxnSpPr>
            <p:nvPr/>
          </p:nvCxnSpPr>
          <p:spPr>
            <a:xfrm>
              <a:off x="5606264" y="2380504"/>
              <a:ext cx="875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Gerader Verbinder 1060">
              <a:extLst>
                <a:ext uri="{FF2B5EF4-FFF2-40B4-BE49-F238E27FC236}">
                  <a16:creationId xmlns:a16="http://schemas.microsoft.com/office/drawing/2014/main" id="{5A370E41-27AC-B70C-8636-322F6CF9EED7}"/>
                </a:ext>
              </a:extLst>
            </p:cNvPr>
            <p:cNvCxnSpPr>
              <a:cxnSpLocks/>
            </p:cNvCxnSpPr>
            <p:nvPr/>
          </p:nvCxnSpPr>
          <p:spPr>
            <a:xfrm>
              <a:off x="5606264" y="1628188"/>
              <a:ext cx="0" cy="7523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Gerader Verbinder 1064">
              <a:extLst>
                <a:ext uri="{FF2B5EF4-FFF2-40B4-BE49-F238E27FC236}">
                  <a16:creationId xmlns:a16="http://schemas.microsoft.com/office/drawing/2014/main" id="{A362F756-4975-4FD2-5853-05B05E30A8A1}"/>
                </a:ext>
              </a:extLst>
            </p:cNvPr>
            <p:cNvCxnSpPr>
              <a:cxnSpLocks/>
            </p:cNvCxnSpPr>
            <p:nvPr/>
          </p:nvCxnSpPr>
          <p:spPr>
            <a:xfrm>
              <a:off x="7914799" y="1628188"/>
              <a:ext cx="0" cy="7523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68" name="Textfeld 1067">
              <a:extLst>
                <a:ext uri="{FF2B5EF4-FFF2-40B4-BE49-F238E27FC236}">
                  <a16:creationId xmlns:a16="http://schemas.microsoft.com/office/drawing/2014/main" id="{6D5A989E-9A25-2F0D-20FB-350F11C9EDCD}"/>
                </a:ext>
              </a:extLst>
            </p:cNvPr>
            <p:cNvSpPr txBox="1"/>
            <p:nvPr/>
          </p:nvSpPr>
          <p:spPr>
            <a:xfrm>
              <a:off x="5848183" y="1005383"/>
              <a:ext cx="607859" cy="369332"/>
            </a:xfrm>
            <a:prstGeom prst="rect">
              <a:avLst/>
            </a:prstGeom>
            <a:noFill/>
          </p:spPr>
          <p:txBody>
            <a:bodyPr wrap="none" rtlCol="0">
              <a:spAutoFit/>
            </a:bodyPr>
            <a:lstStyle/>
            <a:p>
              <a:pPr algn="ctr"/>
              <a:r>
                <a:rPr lang="de-DE" dirty="0"/>
                <a:t>1,5V</a:t>
              </a:r>
            </a:p>
          </p:txBody>
        </p:sp>
        <p:sp>
          <p:nvSpPr>
            <p:cNvPr id="1069" name="Textfeld 1068">
              <a:extLst>
                <a:ext uri="{FF2B5EF4-FFF2-40B4-BE49-F238E27FC236}">
                  <a16:creationId xmlns:a16="http://schemas.microsoft.com/office/drawing/2014/main" id="{6AFE7E1F-CA71-F155-42D3-3844B4EA3BBF}"/>
                </a:ext>
              </a:extLst>
            </p:cNvPr>
            <p:cNvSpPr txBox="1"/>
            <p:nvPr/>
          </p:nvSpPr>
          <p:spPr>
            <a:xfrm>
              <a:off x="6983021" y="1010068"/>
              <a:ext cx="607859" cy="369332"/>
            </a:xfrm>
            <a:prstGeom prst="rect">
              <a:avLst/>
            </a:prstGeom>
            <a:noFill/>
          </p:spPr>
          <p:txBody>
            <a:bodyPr wrap="none" rtlCol="0">
              <a:spAutoFit/>
            </a:bodyPr>
            <a:lstStyle/>
            <a:p>
              <a:pPr algn="ctr"/>
              <a:r>
                <a:rPr lang="de-DE" dirty="0"/>
                <a:t>1,5V</a:t>
              </a:r>
            </a:p>
          </p:txBody>
        </p:sp>
      </p:grpSp>
      <p:grpSp>
        <p:nvGrpSpPr>
          <p:cNvPr id="1089" name="Gruppieren 1088">
            <a:extLst>
              <a:ext uri="{FF2B5EF4-FFF2-40B4-BE49-F238E27FC236}">
                <a16:creationId xmlns:a16="http://schemas.microsoft.com/office/drawing/2014/main" id="{FD60BF1C-63E2-A633-BD58-0CA6DDC828CB}"/>
              </a:ext>
            </a:extLst>
          </p:cNvPr>
          <p:cNvGrpSpPr/>
          <p:nvPr/>
        </p:nvGrpSpPr>
        <p:grpSpPr>
          <a:xfrm>
            <a:off x="7685404" y="3693169"/>
            <a:ext cx="2318659" cy="1649416"/>
            <a:chOff x="8359591" y="3059162"/>
            <a:chExt cx="2318659" cy="1649416"/>
          </a:xfrm>
        </p:grpSpPr>
        <p:grpSp>
          <p:nvGrpSpPr>
            <p:cNvPr id="1072" name="Gruppieren 1071">
              <a:extLst>
                <a:ext uri="{FF2B5EF4-FFF2-40B4-BE49-F238E27FC236}">
                  <a16:creationId xmlns:a16="http://schemas.microsoft.com/office/drawing/2014/main" id="{05D2FD44-2F1E-75DA-D516-230BE38CBEE2}"/>
                </a:ext>
              </a:extLst>
            </p:cNvPr>
            <p:cNvGrpSpPr/>
            <p:nvPr/>
          </p:nvGrpSpPr>
          <p:grpSpPr>
            <a:xfrm>
              <a:off x="8359591" y="3380237"/>
              <a:ext cx="1177972" cy="603460"/>
              <a:chOff x="5137223" y="1712727"/>
              <a:chExt cx="1177972" cy="603460"/>
            </a:xfrm>
          </p:grpSpPr>
          <p:cxnSp>
            <p:nvCxnSpPr>
              <p:cNvPr id="1085" name="Gerader Verbinder 1084">
                <a:extLst>
                  <a:ext uri="{FF2B5EF4-FFF2-40B4-BE49-F238E27FC236}">
                    <a16:creationId xmlns:a16="http://schemas.microsoft.com/office/drawing/2014/main" id="{2DD4E5A8-A903-CFFA-D660-744D9E25ECC7}"/>
                  </a:ext>
                </a:extLst>
              </p:cNvPr>
              <p:cNvCxnSpPr>
                <a:cxnSpLocks/>
              </p:cNvCxnSpPr>
              <p:nvPr/>
            </p:nvCxnSpPr>
            <p:spPr>
              <a:xfrm rot="16200000" flipH="1">
                <a:off x="5378838" y="2014457"/>
                <a:ext cx="603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6" name="Gerader Verbinder 1085">
                <a:extLst>
                  <a:ext uri="{FF2B5EF4-FFF2-40B4-BE49-F238E27FC236}">
                    <a16:creationId xmlns:a16="http://schemas.microsoft.com/office/drawing/2014/main" id="{E3AEC865-4FD3-8F35-0E78-90CE57D3ACEC}"/>
                  </a:ext>
                </a:extLst>
              </p:cNvPr>
              <p:cNvCxnSpPr>
                <a:cxnSpLocks/>
              </p:cNvCxnSpPr>
              <p:nvPr/>
            </p:nvCxnSpPr>
            <p:spPr>
              <a:xfrm rot="16200000" flipH="1">
                <a:off x="5629519" y="2014457"/>
                <a:ext cx="26217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7" name="Gerader Verbinder 1086">
                <a:extLst>
                  <a:ext uri="{FF2B5EF4-FFF2-40B4-BE49-F238E27FC236}">
                    <a16:creationId xmlns:a16="http://schemas.microsoft.com/office/drawing/2014/main" id="{4CE1A636-4841-E977-BBC0-0416D64C8F57}"/>
                  </a:ext>
                </a:extLst>
              </p:cNvPr>
              <p:cNvCxnSpPr/>
              <p:nvPr/>
            </p:nvCxnSpPr>
            <p:spPr>
              <a:xfrm>
                <a:off x="5775195"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8" name="Gerader Verbinder 1087">
                <a:extLst>
                  <a:ext uri="{FF2B5EF4-FFF2-40B4-BE49-F238E27FC236}">
                    <a16:creationId xmlns:a16="http://schemas.microsoft.com/office/drawing/2014/main" id="{D915FECD-E479-97BF-AD63-CE096562798F}"/>
                  </a:ext>
                </a:extLst>
              </p:cNvPr>
              <p:cNvCxnSpPr/>
              <p:nvPr/>
            </p:nvCxnSpPr>
            <p:spPr>
              <a:xfrm>
                <a:off x="5137223"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3" name="Gruppieren 1072">
              <a:extLst>
                <a:ext uri="{FF2B5EF4-FFF2-40B4-BE49-F238E27FC236}">
                  <a16:creationId xmlns:a16="http://schemas.microsoft.com/office/drawing/2014/main" id="{8646C43E-824E-7104-3307-9CBE89BEB411}"/>
                </a:ext>
              </a:extLst>
            </p:cNvPr>
            <p:cNvGrpSpPr/>
            <p:nvPr/>
          </p:nvGrpSpPr>
          <p:grpSpPr>
            <a:xfrm rot="10800000">
              <a:off x="9500278" y="3380237"/>
              <a:ext cx="1177972" cy="603460"/>
              <a:chOff x="5137223" y="1712727"/>
              <a:chExt cx="1177972" cy="603460"/>
            </a:xfrm>
          </p:grpSpPr>
          <p:cxnSp>
            <p:nvCxnSpPr>
              <p:cNvPr id="1081" name="Gerader Verbinder 1080">
                <a:extLst>
                  <a:ext uri="{FF2B5EF4-FFF2-40B4-BE49-F238E27FC236}">
                    <a16:creationId xmlns:a16="http://schemas.microsoft.com/office/drawing/2014/main" id="{71F6B188-75C1-C18C-9673-3A821202A1C7}"/>
                  </a:ext>
                </a:extLst>
              </p:cNvPr>
              <p:cNvCxnSpPr>
                <a:cxnSpLocks/>
              </p:cNvCxnSpPr>
              <p:nvPr/>
            </p:nvCxnSpPr>
            <p:spPr>
              <a:xfrm rot="16200000" flipH="1">
                <a:off x="5378838" y="2014457"/>
                <a:ext cx="603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2" name="Gerader Verbinder 1081">
                <a:extLst>
                  <a:ext uri="{FF2B5EF4-FFF2-40B4-BE49-F238E27FC236}">
                    <a16:creationId xmlns:a16="http://schemas.microsoft.com/office/drawing/2014/main" id="{72A90106-4CB1-B907-4BE9-67EB87831893}"/>
                  </a:ext>
                </a:extLst>
              </p:cNvPr>
              <p:cNvCxnSpPr>
                <a:cxnSpLocks/>
              </p:cNvCxnSpPr>
              <p:nvPr/>
            </p:nvCxnSpPr>
            <p:spPr>
              <a:xfrm rot="16200000" flipH="1">
                <a:off x="5629519" y="2014457"/>
                <a:ext cx="26217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3" name="Gerader Verbinder 1082">
                <a:extLst>
                  <a:ext uri="{FF2B5EF4-FFF2-40B4-BE49-F238E27FC236}">
                    <a16:creationId xmlns:a16="http://schemas.microsoft.com/office/drawing/2014/main" id="{93384A0E-8E26-A438-4FAF-5CC9E9BD0C4F}"/>
                  </a:ext>
                </a:extLst>
              </p:cNvPr>
              <p:cNvCxnSpPr/>
              <p:nvPr/>
            </p:nvCxnSpPr>
            <p:spPr>
              <a:xfrm>
                <a:off x="5775195"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Gerader Verbinder 1083">
                <a:extLst>
                  <a:ext uri="{FF2B5EF4-FFF2-40B4-BE49-F238E27FC236}">
                    <a16:creationId xmlns:a16="http://schemas.microsoft.com/office/drawing/2014/main" id="{751B1E9E-0706-A956-4FD9-7CB4B99B9FED}"/>
                  </a:ext>
                </a:extLst>
              </p:cNvPr>
              <p:cNvCxnSpPr/>
              <p:nvPr/>
            </p:nvCxnSpPr>
            <p:spPr>
              <a:xfrm>
                <a:off x="5137223"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4" name="Ellipse 1073">
              <a:extLst>
                <a:ext uri="{FF2B5EF4-FFF2-40B4-BE49-F238E27FC236}">
                  <a16:creationId xmlns:a16="http://schemas.microsoft.com/office/drawing/2014/main" id="{A36D0DC3-32CA-EB43-E577-72320C5A4A05}"/>
                </a:ext>
              </a:extLst>
            </p:cNvPr>
            <p:cNvSpPr/>
            <p:nvPr/>
          </p:nvSpPr>
          <p:spPr>
            <a:xfrm>
              <a:off x="9235201" y="4168578"/>
              <a:ext cx="540000" cy="54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V</a:t>
              </a:r>
            </a:p>
          </p:txBody>
        </p:sp>
        <p:cxnSp>
          <p:nvCxnSpPr>
            <p:cNvPr id="1075" name="Gerader Verbinder 1074">
              <a:extLst>
                <a:ext uri="{FF2B5EF4-FFF2-40B4-BE49-F238E27FC236}">
                  <a16:creationId xmlns:a16="http://schemas.microsoft.com/office/drawing/2014/main" id="{1A77AA05-BCD5-7C6E-2057-AB3B78629E86}"/>
                </a:ext>
              </a:extLst>
            </p:cNvPr>
            <p:cNvCxnSpPr>
              <a:cxnSpLocks/>
              <a:stCxn id="1074" idx="6"/>
            </p:cNvCxnSpPr>
            <p:nvPr/>
          </p:nvCxnSpPr>
          <p:spPr>
            <a:xfrm flipV="1">
              <a:off x="9775201" y="4432136"/>
              <a:ext cx="892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6" name="Gerader Verbinder 1075">
              <a:extLst>
                <a:ext uri="{FF2B5EF4-FFF2-40B4-BE49-F238E27FC236}">
                  <a16:creationId xmlns:a16="http://schemas.microsoft.com/office/drawing/2014/main" id="{6CCB619C-535D-037E-0652-46381625C49D}"/>
                </a:ext>
              </a:extLst>
            </p:cNvPr>
            <p:cNvCxnSpPr>
              <a:cxnSpLocks/>
            </p:cNvCxnSpPr>
            <p:nvPr/>
          </p:nvCxnSpPr>
          <p:spPr>
            <a:xfrm>
              <a:off x="8359591" y="4434283"/>
              <a:ext cx="875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7" name="Gerader Verbinder 1076">
              <a:extLst>
                <a:ext uri="{FF2B5EF4-FFF2-40B4-BE49-F238E27FC236}">
                  <a16:creationId xmlns:a16="http://schemas.microsoft.com/office/drawing/2014/main" id="{6EDE3807-15F3-E635-4732-DC1D551CF3C3}"/>
                </a:ext>
              </a:extLst>
            </p:cNvPr>
            <p:cNvCxnSpPr>
              <a:cxnSpLocks/>
            </p:cNvCxnSpPr>
            <p:nvPr/>
          </p:nvCxnSpPr>
          <p:spPr>
            <a:xfrm>
              <a:off x="8359591" y="3681967"/>
              <a:ext cx="0" cy="7523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8" name="Gerader Verbinder 1077">
              <a:extLst>
                <a:ext uri="{FF2B5EF4-FFF2-40B4-BE49-F238E27FC236}">
                  <a16:creationId xmlns:a16="http://schemas.microsoft.com/office/drawing/2014/main" id="{38E632BA-ABEE-5761-BA7F-649E1BFF91CA}"/>
                </a:ext>
              </a:extLst>
            </p:cNvPr>
            <p:cNvCxnSpPr>
              <a:cxnSpLocks/>
            </p:cNvCxnSpPr>
            <p:nvPr/>
          </p:nvCxnSpPr>
          <p:spPr>
            <a:xfrm>
              <a:off x="10668126" y="3681967"/>
              <a:ext cx="0" cy="7523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9" name="Textfeld 1078">
              <a:extLst>
                <a:ext uri="{FF2B5EF4-FFF2-40B4-BE49-F238E27FC236}">
                  <a16:creationId xmlns:a16="http://schemas.microsoft.com/office/drawing/2014/main" id="{EE83E766-1CB6-9727-9A38-4F26E86AA342}"/>
                </a:ext>
              </a:extLst>
            </p:cNvPr>
            <p:cNvSpPr txBox="1"/>
            <p:nvPr/>
          </p:nvSpPr>
          <p:spPr>
            <a:xfrm>
              <a:off x="8601510" y="3059162"/>
              <a:ext cx="607859" cy="369332"/>
            </a:xfrm>
            <a:prstGeom prst="rect">
              <a:avLst/>
            </a:prstGeom>
            <a:noFill/>
          </p:spPr>
          <p:txBody>
            <a:bodyPr wrap="none" rtlCol="0">
              <a:spAutoFit/>
            </a:bodyPr>
            <a:lstStyle/>
            <a:p>
              <a:pPr algn="ctr"/>
              <a:r>
                <a:rPr lang="de-DE" dirty="0"/>
                <a:t>1,5V</a:t>
              </a:r>
            </a:p>
          </p:txBody>
        </p:sp>
        <p:sp>
          <p:nvSpPr>
            <p:cNvPr id="1080" name="Textfeld 1079">
              <a:extLst>
                <a:ext uri="{FF2B5EF4-FFF2-40B4-BE49-F238E27FC236}">
                  <a16:creationId xmlns:a16="http://schemas.microsoft.com/office/drawing/2014/main" id="{E2CAC73C-FFDE-C509-D4C3-120FB6023D38}"/>
                </a:ext>
              </a:extLst>
            </p:cNvPr>
            <p:cNvSpPr txBox="1"/>
            <p:nvPr/>
          </p:nvSpPr>
          <p:spPr>
            <a:xfrm>
              <a:off x="9736348" y="3063847"/>
              <a:ext cx="607859" cy="369332"/>
            </a:xfrm>
            <a:prstGeom prst="rect">
              <a:avLst/>
            </a:prstGeom>
            <a:noFill/>
          </p:spPr>
          <p:txBody>
            <a:bodyPr wrap="none" rtlCol="0">
              <a:spAutoFit/>
            </a:bodyPr>
            <a:lstStyle/>
            <a:p>
              <a:pPr algn="ctr"/>
              <a:r>
                <a:rPr lang="de-DE" dirty="0"/>
                <a:t>1,5V</a:t>
              </a:r>
            </a:p>
          </p:txBody>
        </p:sp>
      </p:grpSp>
      <p:grpSp>
        <p:nvGrpSpPr>
          <p:cNvPr id="20" name="Gruppieren 19">
            <a:extLst>
              <a:ext uri="{FF2B5EF4-FFF2-40B4-BE49-F238E27FC236}">
                <a16:creationId xmlns:a16="http://schemas.microsoft.com/office/drawing/2014/main" id="{77DEAA61-94FC-70C1-FAFF-1868F00AC40C}"/>
              </a:ext>
            </a:extLst>
          </p:cNvPr>
          <p:cNvGrpSpPr/>
          <p:nvPr/>
        </p:nvGrpSpPr>
        <p:grpSpPr>
          <a:xfrm>
            <a:off x="1119757" y="2019392"/>
            <a:ext cx="1177972" cy="603460"/>
            <a:chOff x="5137223" y="1712727"/>
            <a:chExt cx="1177972" cy="603460"/>
          </a:xfrm>
        </p:grpSpPr>
        <p:cxnSp>
          <p:nvCxnSpPr>
            <p:cNvPr id="44" name="Gerader Verbinder 43">
              <a:extLst>
                <a:ext uri="{FF2B5EF4-FFF2-40B4-BE49-F238E27FC236}">
                  <a16:creationId xmlns:a16="http://schemas.microsoft.com/office/drawing/2014/main" id="{DACF6539-4E23-5F09-AEDD-BB91A245F0E3}"/>
                </a:ext>
              </a:extLst>
            </p:cNvPr>
            <p:cNvCxnSpPr>
              <a:cxnSpLocks/>
            </p:cNvCxnSpPr>
            <p:nvPr/>
          </p:nvCxnSpPr>
          <p:spPr>
            <a:xfrm rot="16200000" flipH="1">
              <a:off x="5378838" y="2014457"/>
              <a:ext cx="603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EE037AD2-5106-35F0-01DB-6BC8AFFA39A7}"/>
                </a:ext>
              </a:extLst>
            </p:cNvPr>
            <p:cNvCxnSpPr>
              <a:cxnSpLocks/>
            </p:cNvCxnSpPr>
            <p:nvPr/>
          </p:nvCxnSpPr>
          <p:spPr>
            <a:xfrm rot="16200000" flipH="1">
              <a:off x="5629519" y="2014457"/>
              <a:ext cx="26217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CB675F02-E793-A60C-6056-A3850B80E727}"/>
                </a:ext>
              </a:extLst>
            </p:cNvPr>
            <p:cNvCxnSpPr/>
            <p:nvPr/>
          </p:nvCxnSpPr>
          <p:spPr>
            <a:xfrm>
              <a:off x="5775195"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A0677885-32D3-2EEA-025F-E4165A77FE29}"/>
                </a:ext>
              </a:extLst>
            </p:cNvPr>
            <p:cNvCxnSpPr/>
            <p:nvPr/>
          </p:nvCxnSpPr>
          <p:spPr>
            <a:xfrm>
              <a:off x="5137223"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uppieren 22">
            <a:extLst>
              <a:ext uri="{FF2B5EF4-FFF2-40B4-BE49-F238E27FC236}">
                <a16:creationId xmlns:a16="http://schemas.microsoft.com/office/drawing/2014/main" id="{B96C4C25-DCEA-6B57-0861-3465D685599E}"/>
              </a:ext>
            </a:extLst>
          </p:cNvPr>
          <p:cNvGrpSpPr/>
          <p:nvPr/>
        </p:nvGrpSpPr>
        <p:grpSpPr>
          <a:xfrm>
            <a:off x="2260444" y="2019392"/>
            <a:ext cx="1177972" cy="603460"/>
            <a:chOff x="5137223" y="1712727"/>
            <a:chExt cx="1177972" cy="603460"/>
          </a:xfrm>
        </p:grpSpPr>
        <p:cxnSp>
          <p:nvCxnSpPr>
            <p:cNvPr id="40" name="Gerader Verbinder 39">
              <a:extLst>
                <a:ext uri="{FF2B5EF4-FFF2-40B4-BE49-F238E27FC236}">
                  <a16:creationId xmlns:a16="http://schemas.microsoft.com/office/drawing/2014/main" id="{6C5F97D1-A9E9-0045-6711-DF495276069F}"/>
                </a:ext>
              </a:extLst>
            </p:cNvPr>
            <p:cNvCxnSpPr>
              <a:cxnSpLocks/>
            </p:cNvCxnSpPr>
            <p:nvPr/>
          </p:nvCxnSpPr>
          <p:spPr>
            <a:xfrm rot="16200000" flipH="1">
              <a:off x="5378838" y="2014457"/>
              <a:ext cx="603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13C23638-74C6-1C53-B99A-A4ED8F97ED76}"/>
                </a:ext>
              </a:extLst>
            </p:cNvPr>
            <p:cNvCxnSpPr>
              <a:cxnSpLocks/>
            </p:cNvCxnSpPr>
            <p:nvPr/>
          </p:nvCxnSpPr>
          <p:spPr>
            <a:xfrm rot="16200000" flipH="1">
              <a:off x="5629519" y="2014457"/>
              <a:ext cx="26217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02577A80-7204-8666-D813-9D2182781CB0}"/>
                </a:ext>
              </a:extLst>
            </p:cNvPr>
            <p:cNvCxnSpPr/>
            <p:nvPr/>
          </p:nvCxnSpPr>
          <p:spPr>
            <a:xfrm>
              <a:off x="5775195"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29A49BED-308A-EFE3-2B0F-F830A762D0E2}"/>
                </a:ext>
              </a:extLst>
            </p:cNvPr>
            <p:cNvCxnSpPr/>
            <p:nvPr/>
          </p:nvCxnSpPr>
          <p:spPr>
            <a:xfrm>
              <a:off x="5137223"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feld 33">
            <a:extLst>
              <a:ext uri="{FF2B5EF4-FFF2-40B4-BE49-F238E27FC236}">
                <a16:creationId xmlns:a16="http://schemas.microsoft.com/office/drawing/2014/main" id="{623709A3-9579-2790-67A6-F94AEF77C7A9}"/>
              </a:ext>
            </a:extLst>
          </p:cNvPr>
          <p:cNvSpPr txBox="1"/>
          <p:nvPr/>
        </p:nvSpPr>
        <p:spPr>
          <a:xfrm>
            <a:off x="1361676" y="1698317"/>
            <a:ext cx="607859" cy="369332"/>
          </a:xfrm>
          <a:prstGeom prst="rect">
            <a:avLst/>
          </a:prstGeom>
          <a:noFill/>
        </p:spPr>
        <p:txBody>
          <a:bodyPr wrap="none" rtlCol="0">
            <a:spAutoFit/>
          </a:bodyPr>
          <a:lstStyle/>
          <a:p>
            <a:pPr algn="ctr"/>
            <a:r>
              <a:rPr lang="de-DE" dirty="0"/>
              <a:t>1,5V</a:t>
            </a:r>
          </a:p>
        </p:txBody>
      </p:sp>
      <p:sp>
        <p:nvSpPr>
          <p:cNvPr id="39" name="Textfeld 38">
            <a:extLst>
              <a:ext uri="{FF2B5EF4-FFF2-40B4-BE49-F238E27FC236}">
                <a16:creationId xmlns:a16="http://schemas.microsoft.com/office/drawing/2014/main" id="{9A88A0DB-E073-7BC8-F4D6-511D70863B10}"/>
              </a:ext>
            </a:extLst>
          </p:cNvPr>
          <p:cNvSpPr txBox="1"/>
          <p:nvPr/>
        </p:nvSpPr>
        <p:spPr>
          <a:xfrm>
            <a:off x="2496514" y="1703002"/>
            <a:ext cx="607859" cy="369332"/>
          </a:xfrm>
          <a:prstGeom prst="rect">
            <a:avLst/>
          </a:prstGeom>
          <a:noFill/>
        </p:spPr>
        <p:txBody>
          <a:bodyPr wrap="none" rtlCol="0">
            <a:spAutoFit/>
          </a:bodyPr>
          <a:lstStyle/>
          <a:p>
            <a:pPr algn="ctr"/>
            <a:r>
              <a:rPr lang="de-DE" dirty="0"/>
              <a:t>1,5V</a:t>
            </a:r>
          </a:p>
        </p:txBody>
      </p:sp>
      <p:grpSp>
        <p:nvGrpSpPr>
          <p:cNvPr id="48" name="Gruppieren 47">
            <a:extLst>
              <a:ext uri="{FF2B5EF4-FFF2-40B4-BE49-F238E27FC236}">
                <a16:creationId xmlns:a16="http://schemas.microsoft.com/office/drawing/2014/main" id="{B520AD5A-A023-EB9E-8EA8-9BDB3D71F176}"/>
              </a:ext>
            </a:extLst>
          </p:cNvPr>
          <p:cNvGrpSpPr/>
          <p:nvPr/>
        </p:nvGrpSpPr>
        <p:grpSpPr>
          <a:xfrm>
            <a:off x="3427572" y="2019392"/>
            <a:ext cx="1177972" cy="603460"/>
            <a:chOff x="5137223" y="1712727"/>
            <a:chExt cx="1177972" cy="603460"/>
          </a:xfrm>
        </p:grpSpPr>
        <p:cxnSp>
          <p:nvCxnSpPr>
            <p:cNvPr id="49" name="Gerader Verbinder 48">
              <a:extLst>
                <a:ext uri="{FF2B5EF4-FFF2-40B4-BE49-F238E27FC236}">
                  <a16:creationId xmlns:a16="http://schemas.microsoft.com/office/drawing/2014/main" id="{DE27E089-9C3D-E03F-E02B-361ECC0F7A2C}"/>
                </a:ext>
              </a:extLst>
            </p:cNvPr>
            <p:cNvCxnSpPr>
              <a:cxnSpLocks/>
            </p:cNvCxnSpPr>
            <p:nvPr/>
          </p:nvCxnSpPr>
          <p:spPr>
            <a:xfrm rot="16200000" flipH="1">
              <a:off x="5378838" y="2014457"/>
              <a:ext cx="603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A91C27FC-7A27-E1DF-FC8B-727B5C7C259C}"/>
                </a:ext>
              </a:extLst>
            </p:cNvPr>
            <p:cNvCxnSpPr>
              <a:cxnSpLocks/>
            </p:cNvCxnSpPr>
            <p:nvPr/>
          </p:nvCxnSpPr>
          <p:spPr>
            <a:xfrm rot="16200000" flipH="1">
              <a:off x="5629519" y="2014457"/>
              <a:ext cx="26217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E8A9B5D1-387F-4758-A448-77ACA1C5398A}"/>
                </a:ext>
              </a:extLst>
            </p:cNvPr>
            <p:cNvCxnSpPr/>
            <p:nvPr/>
          </p:nvCxnSpPr>
          <p:spPr>
            <a:xfrm>
              <a:off x="5775195"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C982094F-EB25-BD6B-D947-96BE9784E1D3}"/>
                </a:ext>
              </a:extLst>
            </p:cNvPr>
            <p:cNvCxnSpPr/>
            <p:nvPr/>
          </p:nvCxnSpPr>
          <p:spPr>
            <a:xfrm>
              <a:off x="5137223"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feld 55">
            <a:extLst>
              <a:ext uri="{FF2B5EF4-FFF2-40B4-BE49-F238E27FC236}">
                <a16:creationId xmlns:a16="http://schemas.microsoft.com/office/drawing/2014/main" id="{C3D1696A-A978-B347-A3CE-8FA4DA709951}"/>
              </a:ext>
            </a:extLst>
          </p:cNvPr>
          <p:cNvSpPr txBox="1"/>
          <p:nvPr/>
        </p:nvSpPr>
        <p:spPr>
          <a:xfrm>
            <a:off x="3669491" y="1698317"/>
            <a:ext cx="607859" cy="369332"/>
          </a:xfrm>
          <a:prstGeom prst="rect">
            <a:avLst/>
          </a:prstGeom>
          <a:noFill/>
        </p:spPr>
        <p:txBody>
          <a:bodyPr wrap="none" rtlCol="0">
            <a:spAutoFit/>
          </a:bodyPr>
          <a:lstStyle/>
          <a:p>
            <a:pPr algn="ctr"/>
            <a:r>
              <a:rPr lang="de-DE" dirty="0"/>
              <a:t>1,5V</a:t>
            </a:r>
          </a:p>
        </p:txBody>
      </p:sp>
      <p:sp>
        <p:nvSpPr>
          <p:cNvPr id="62" name="Textfeld 61">
            <a:extLst>
              <a:ext uri="{FF2B5EF4-FFF2-40B4-BE49-F238E27FC236}">
                <a16:creationId xmlns:a16="http://schemas.microsoft.com/office/drawing/2014/main" id="{31CAB55F-E801-D4AB-1B49-40198CBB07AD}"/>
              </a:ext>
            </a:extLst>
          </p:cNvPr>
          <p:cNvSpPr txBox="1"/>
          <p:nvPr/>
        </p:nvSpPr>
        <p:spPr>
          <a:xfrm>
            <a:off x="4945895" y="1967257"/>
            <a:ext cx="413896" cy="646331"/>
          </a:xfrm>
          <a:prstGeom prst="rect">
            <a:avLst/>
          </a:prstGeom>
          <a:noFill/>
        </p:spPr>
        <p:txBody>
          <a:bodyPr wrap="none" rtlCol="0">
            <a:spAutoFit/>
          </a:bodyPr>
          <a:lstStyle/>
          <a:p>
            <a:pPr algn="ctr"/>
            <a:r>
              <a:rPr lang="de-DE" sz="3600" b="1" dirty="0"/>
              <a:t>=</a:t>
            </a:r>
          </a:p>
        </p:txBody>
      </p:sp>
      <p:grpSp>
        <p:nvGrpSpPr>
          <p:cNvPr id="63" name="Gruppieren 62">
            <a:extLst>
              <a:ext uri="{FF2B5EF4-FFF2-40B4-BE49-F238E27FC236}">
                <a16:creationId xmlns:a16="http://schemas.microsoft.com/office/drawing/2014/main" id="{5F6D962B-D396-C54A-11DF-E3B0DEF870BC}"/>
              </a:ext>
            </a:extLst>
          </p:cNvPr>
          <p:cNvGrpSpPr/>
          <p:nvPr/>
        </p:nvGrpSpPr>
        <p:grpSpPr>
          <a:xfrm>
            <a:off x="5758198" y="2019392"/>
            <a:ext cx="1177972" cy="603460"/>
            <a:chOff x="5137223" y="1712727"/>
            <a:chExt cx="1177972" cy="603460"/>
          </a:xfrm>
        </p:grpSpPr>
        <p:cxnSp>
          <p:nvCxnSpPr>
            <p:cNvPr id="1024" name="Gerader Verbinder 1023">
              <a:extLst>
                <a:ext uri="{FF2B5EF4-FFF2-40B4-BE49-F238E27FC236}">
                  <a16:creationId xmlns:a16="http://schemas.microsoft.com/office/drawing/2014/main" id="{0E19B1A8-8330-AF41-B16A-37ED120977E7}"/>
                </a:ext>
              </a:extLst>
            </p:cNvPr>
            <p:cNvCxnSpPr>
              <a:cxnSpLocks/>
            </p:cNvCxnSpPr>
            <p:nvPr/>
          </p:nvCxnSpPr>
          <p:spPr>
            <a:xfrm rot="16200000" flipH="1">
              <a:off x="5378838" y="2014457"/>
              <a:ext cx="603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Gerader Verbinder 1024">
              <a:extLst>
                <a:ext uri="{FF2B5EF4-FFF2-40B4-BE49-F238E27FC236}">
                  <a16:creationId xmlns:a16="http://schemas.microsoft.com/office/drawing/2014/main" id="{7270CFEC-7D1C-1A7A-36F0-D61A9046FECB}"/>
                </a:ext>
              </a:extLst>
            </p:cNvPr>
            <p:cNvCxnSpPr>
              <a:cxnSpLocks/>
            </p:cNvCxnSpPr>
            <p:nvPr/>
          </p:nvCxnSpPr>
          <p:spPr>
            <a:xfrm rot="16200000" flipH="1">
              <a:off x="5629519" y="2014457"/>
              <a:ext cx="26217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Gerader Verbinder 1026">
              <a:extLst>
                <a:ext uri="{FF2B5EF4-FFF2-40B4-BE49-F238E27FC236}">
                  <a16:creationId xmlns:a16="http://schemas.microsoft.com/office/drawing/2014/main" id="{7420AA9E-8136-F45D-5CD5-BF6D40152E63}"/>
                </a:ext>
              </a:extLst>
            </p:cNvPr>
            <p:cNvCxnSpPr/>
            <p:nvPr/>
          </p:nvCxnSpPr>
          <p:spPr>
            <a:xfrm>
              <a:off x="5775195"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Gerader Verbinder 1030">
              <a:extLst>
                <a:ext uri="{FF2B5EF4-FFF2-40B4-BE49-F238E27FC236}">
                  <a16:creationId xmlns:a16="http://schemas.microsoft.com/office/drawing/2014/main" id="{C7E2A68F-B324-A424-FCD2-BF3F05946F4E}"/>
                </a:ext>
              </a:extLst>
            </p:cNvPr>
            <p:cNvCxnSpPr/>
            <p:nvPr/>
          </p:nvCxnSpPr>
          <p:spPr>
            <a:xfrm>
              <a:off x="5137223"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2" name="Textfeld 1031">
            <a:extLst>
              <a:ext uri="{FF2B5EF4-FFF2-40B4-BE49-F238E27FC236}">
                <a16:creationId xmlns:a16="http://schemas.microsoft.com/office/drawing/2014/main" id="{E1BFDDCB-92CB-40D5-03C0-C29FAD70F62C}"/>
              </a:ext>
            </a:extLst>
          </p:cNvPr>
          <p:cNvSpPr txBox="1"/>
          <p:nvPr/>
        </p:nvSpPr>
        <p:spPr>
          <a:xfrm>
            <a:off x="6000117" y="1698317"/>
            <a:ext cx="607859" cy="369332"/>
          </a:xfrm>
          <a:prstGeom prst="rect">
            <a:avLst/>
          </a:prstGeom>
          <a:noFill/>
        </p:spPr>
        <p:txBody>
          <a:bodyPr wrap="none" rtlCol="0">
            <a:spAutoFit/>
          </a:bodyPr>
          <a:lstStyle/>
          <a:p>
            <a:pPr algn="ctr"/>
            <a:r>
              <a:rPr lang="de-DE" dirty="0"/>
              <a:t>4,5V</a:t>
            </a:r>
          </a:p>
        </p:txBody>
      </p:sp>
    </p:spTree>
    <p:extLst>
      <p:ext uri="{BB962C8B-B14F-4D97-AF65-F5344CB8AC3E}">
        <p14:creationId xmlns:p14="http://schemas.microsoft.com/office/powerpoint/2010/main" val="368800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7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9" grpId="0"/>
      <p:bldP spid="56" grpId="0"/>
      <p:bldP spid="62" grpId="0"/>
      <p:bldP spid="10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1" y="-3"/>
            <a:ext cx="10969625"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Elektromagnetisches </a:t>
            </a:r>
            <a:r>
              <a:rPr lang="de-DE" dirty="0">
                <a:solidFill>
                  <a:schemeClr val="tx1"/>
                </a:solidFill>
                <a:latin typeface="+mn-lt"/>
              </a:rPr>
              <a:t>F</a:t>
            </a:r>
            <a:r>
              <a:rPr kumimoji="0" lang="de-DE" sz="2800" b="0" i="0" u="none" strike="noStrike" kern="1200" cap="none" spc="0" normalizeH="0" baseline="0" noProof="0" dirty="0" err="1">
                <a:ln>
                  <a:noFill/>
                </a:ln>
                <a:solidFill>
                  <a:schemeClr val="tx1"/>
                </a:solidFill>
                <a:effectLst/>
                <a:uLnTx/>
                <a:uFillTx/>
                <a:latin typeface="+mn-lt"/>
                <a:ea typeface="+mj-ea"/>
                <a:cs typeface="+mj-cs"/>
              </a:rPr>
              <a:t>eld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Elektromagnetischen Wellen breiten sich im freien Raum mit Lichtgeschwindigkeit aus.</a:t>
            </a:r>
            <a:endParaRPr lang="de-DE" b="1" dirty="0">
              <a:solidFill>
                <a:srgbClr val="000000"/>
              </a:solidFill>
            </a:endParaRPr>
          </a:p>
          <a:p>
            <a:pPr>
              <a:defRPr/>
            </a:pPr>
            <a:r>
              <a:rPr lang="de-DE" dirty="0">
                <a:solidFill>
                  <a:srgbClr val="000000"/>
                </a:solidFill>
              </a:rPr>
              <a:t>Lichtgeschwindigkeit: </a:t>
            </a:r>
            <a:r>
              <a:rPr lang="de-DE" b="1" dirty="0">
                <a:solidFill>
                  <a:srgbClr val="000000"/>
                </a:solidFill>
              </a:rPr>
              <a:t>300 000 km/s</a:t>
            </a:r>
            <a:endParaRPr lang="de-DE" dirty="0">
              <a:solidFill>
                <a:srgbClr val="000000"/>
              </a:solidFill>
            </a:endParaRPr>
          </a:p>
          <a:p>
            <a:pPr>
              <a:defRPr/>
            </a:pPr>
            <a:endParaRPr lang="de-DE" sz="400" dirty="0">
              <a:solidFill>
                <a:srgbClr val="000000"/>
              </a:solidFill>
            </a:endParaRPr>
          </a:p>
          <a:p>
            <a:pPr marL="0" indent="0">
              <a:buNone/>
              <a:defRPr/>
            </a:pPr>
            <a:r>
              <a:rPr lang="de-DE" dirty="0">
                <a:solidFill>
                  <a:srgbClr val="000000"/>
                </a:solidFill>
              </a:rPr>
              <a:t>Über die Lichtgeschwindigkeit lässt sich die Frequenz einer elektromagnetischen Welle in ihre Wellenlänge umrechnen und umgekehrt:</a:t>
            </a:r>
          </a:p>
          <a:p>
            <a:pPr marL="0" indent="0">
              <a:buNone/>
            </a:pPr>
            <a:r>
              <a:rPr lang="de-DE" dirty="0"/>
              <a:t> 					</a:t>
            </a:r>
            <a:r>
              <a:rPr lang="de-DE" sz="3200" b="1" dirty="0"/>
              <a:t> c = f * </a:t>
            </a:r>
            <a:r>
              <a:rPr lang="de-DE" sz="3200" b="1" dirty="0">
                <a:latin typeface="Symbol" panose="05050102010706020507" pitchFamily="18" charset="2"/>
              </a:rPr>
              <a:t>l</a:t>
            </a:r>
            <a:endParaRPr lang="de-DE" sz="3200" b="1" dirty="0"/>
          </a:p>
          <a:p>
            <a:endParaRPr lang="de-DE" sz="800" dirty="0"/>
          </a:p>
          <a:p>
            <a:pPr marL="0" indent="0">
              <a:buNone/>
            </a:pPr>
            <a:r>
              <a:rPr lang="de-DE" dirty="0"/>
              <a:t> 			   	c = Lichtgeschwindigkeit     f = Frequenz     </a:t>
            </a:r>
            <a:r>
              <a:rPr lang="de-DE" dirty="0">
                <a:latin typeface="Symbol" panose="05050102010706020507" pitchFamily="18" charset="2"/>
              </a:rPr>
              <a:t>l </a:t>
            </a:r>
            <a:r>
              <a:rPr lang="de-DE" dirty="0"/>
              <a:t>= Wellenlänge</a:t>
            </a:r>
          </a:p>
          <a:p>
            <a:pPr marL="0" indent="0">
              <a:buNone/>
            </a:pPr>
            <a:endParaRPr lang="de-DE" dirty="0">
              <a:solidFill>
                <a:srgbClr val="000000"/>
              </a:solidFill>
            </a:endParaRPr>
          </a:p>
          <a:p>
            <a:pPr marL="0" indent="0">
              <a:buNone/>
            </a:pPr>
            <a:r>
              <a:rPr lang="de-DE" dirty="0">
                <a:solidFill>
                  <a:srgbClr val="000000"/>
                </a:solidFill>
              </a:rPr>
              <a:t>Bei Nutzung der Einheiten MHz für die Frequenz und m für die Wellenlänge, können für die Umrechnung folgende Faustformeln verwendet werden:</a:t>
            </a:r>
          </a:p>
          <a:p>
            <a:pPr marL="0" indent="0">
              <a:buNone/>
            </a:pPr>
            <a:r>
              <a:rPr lang="de-DE" dirty="0">
                <a:solidFill>
                  <a:srgbClr val="000000"/>
                </a:solidFill>
              </a:rPr>
              <a:t>					f(MHz) = 300 / </a:t>
            </a:r>
            <a:r>
              <a:rPr lang="de-DE" dirty="0">
                <a:latin typeface="Symbol" panose="05050102010706020507" pitchFamily="18" charset="2"/>
              </a:rPr>
              <a:t>l</a:t>
            </a:r>
            <a:r>
              <a:rPr lang="de-DE" dirty="0"/>
              <a:t>(m)        bzw.        </a:t>
            </a:r>
            <a:r>
              <a:rPr lang="de-DE" dirty="0">
                <a:latin typeface="Symbol" panose="05050102010706020507" pitchFamily="18" charset="2"/>
              </a:rPr>
              <a:t>l</a:t>
            </a:r>
            <a:r>
              <a:rPr lang="de-DE" dirty="0"/>
              <a:t>(m) = 300 / </a:t>
            </a:r>
            <a:r>
              <a:rPr lang="de-DE" dirty="0">
                <a:solidFill>
                  <a:srgbClr val="000000"/>
                </a:solidFill>
              </a:rPr>
              <a:t>f(MHz)</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grpSp>
        <p:nvGrpSpPr>
          <p:cNvPr id="23" name="Gruppieren 22">
            <a:extLst>
              <a:ext uri="{FF2B5EF4-FFF2-40B4-BE49-F238E27FC236}">
                <a16:creationId xmlns:a16="http://schemas.microsoft.com/office/drawing/2014/main" id="{2A4B57F5-BD17-E54A-BAA8-E9615883F38C}"/>
              </a:ext>
            </a:extLst>
          </p:cNvPr>
          <p:cNvGrpSpPr/>
          <p:nvPr/>
        </p:nvGrpSpPr>
        <p:grpSpPr>
          <a:xfrm>
            <a:off x="523919" y="3080580"/>
            <a:ext cx="2570973" cy="1048351"/>
            <a:chOff x="523919" y="3080580"/>
            <a:chExt cx="2570973" cy="1048351"/>
          </a:xfrm>
        </p:grpSpPr>
        <p:cxnSp>
          <p:nvCxnSpPr>
            <p:cNvPr id="6" name="Gerader Verbinder 5">
              <a:extLst>
                <a:ext uri="{FF2B5EF4-FFF2-40B4-BE49-F238E27FC236}">
                  <a16:creationId xmlns:a16="http://schemas.microsoft.com/office/drawing/2014/main" id="{DAE19440-61E9-4119-99BE-B51670AD0315}"/>
                </a:ext>
              </a:extLst>
            </p:cNvPr>
            <p:cNvCxnSpPr>
              <a:cxnSpLocks/>
            </p:cNvCxnSpPr>
            <p:nvPr/>
          </p:nvCxnSpPr>
          <p:spPr>
            <a:xfrm>
              <a:off x="529380" y="3429640"/>
              <a:ext cx="0" cy="47751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 name="Freihandform 12">
              <a:extLst>
                <a:ext uri="{FF2B5EF4-FFF2-40B4-BE49-F238E27FC236}">
                  <a16:creationId xmlns:a16="http://schemas.microsoft.com/office/drawing/2014/main" id="{3B8535F1-D951-241B-BF46-351035F53C7F}"/>
                </a:ext>
              </a:extLst>
            </p:cNvPr>
            <p:cNvSpPr/>
            <p:nvPr/>
          </p:nvSpPr>
          <p:spPr>
            <a:xfrm>
              <a:off x="529380" y="3083234"/>
              <a:ext cx="750218" cy="34698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15">
              <a:extLst>
                <a:ext uri="{FF2B5EF4-FFF2-40B4-BE49-F238E27FC236}">
                  <a16:creationId xmlns:a16="http://schemas.microsoft.com/office/drawing/2014/main" id="{2772B861-0534-B10A-A8DD-B7E5AD644353}"/>
                </a:ext>
              </a:extLst>
            </p:cNvPr>
            <p:cNvSpPr/>
            <p:nvPr/>
          </p:nvSpPr>
          <p:spPr>
            <a:xfrm flipV="1">
              <a:off x="1285512" y="3427562"/>
              <a:ext cx="750218" cy="35013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6B4C1130-57FB-89E9-D93C-D3811CCF10C9}"/>
                </a:ext>
              </a:extLst>
            </p:cNvPr>
            <p:cNvCxnSpPr>
              <a:cxnSpLocks/>
            </p:cNvCxnSpPr>
            <p:nvPr/>
          </p:nvCxnSpPr>
          <p:spPr>
            <a:xfrm flipH="1">
              <a:off x="523919" y="3844977"/>
              <a:ext cx="1501715" cy="0"/>
            </a:xfrm>
            <a:prstGeom prst="line">
              <a:avLst/>
            </a:prstGeom>
            <a:ln w="127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7516E873-3CD9-5F77-00F9-8898BB6C7CFC}"/>
                </a:ext>
              </a:extLst>
            </p:cNvPr>
            <p:cNvCxnSpPr>
              <a:cxnSpLocks/>
            </p:cNvCxnSpPr>
            <p:nvPr/>
          </p:nvCxnSpPr>
          <p:spPr>
            <a:xfrm>
              <a:off x="2031870" y="3417678"/>
              <a:ext cx="0" cy="47751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B32D6C69-37AD-DD4E-3DC4-C72044904891}"/>
                </a:ext>
              </a:extLst>
            </p:cNvPr>
            <p:cNvSpPr txBox="1"/>
            <p:nvPr/>
          </p:nvSpPr>
          <p:spPr>
            <a:xfrm>
              <a:off x="827713" y="3851932"/>
              <a:ext cx="956800" cy="276999"/>
            </a:xfrm>
            <a:prstGeom prst="rect">
              <a:avLst/>
            </a:prstGeom>
            <a:noFill/>
          </p:spPr>
          <p:txBody>
            <a:bodyPr wrap="none" rtlCol="0">
              <a:spAutoFit/>
            </a:bodyPr>
            <a:lstStyle/>
            <a:p>
              <a:r>
                <a:rPr lang="de-DE" sz="1200" dirty="0"/>
                <a:t>Wellenlänge</a:t>
              </a:r>
              <a:endParaRPr lang="de-DE" dirty="0">
                <a:latin typeface="Symbol" panose="05050102010706020507" pitchFamily="18" charset="2"/>
              </a:endParaRPr>
            </a:p>
          </p:txBody>
        </p:sp>
        <p:cxnSp>
          <p:nvCxnSpPr>
            <p:cNvPr id="17" name="Gerade Verbindung mit Pfeil 16">
              <a:extLst>
                <a:ext uri="{FF2B5EF4-FFF2-40B4-BE49-F238E27FC236}">
                  <a16:creationId xmlns:a16="http://schemas.microsoft.com/office/drawing/2014/main" id="{A92E2D78-721E-445B-3417-BB1602C50476}"/>
                </a:ext>
              </a:extLst>
            </p:cNvPr>
            <p:cNvCxnSpPr>
              <a:cxnSpLocks/>
            </p:cNvCxnSpPr>
            <p:nvPr/>
          </p:nvCxnSpPr>
          <p:spPr>
            <a:xfrm>
              <a:off x="523919" y="3444182"/>
              <a:ext cx="257097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Freihandform 12">
              <a:extLst>
                <a:ext uri="{FF2B5EF4-FFF2-40B4-BE49-F238E27FC236}">
                  <a16:creationId xmlns:a16="http://schemas.microsoft.com/office/drawing/2014/main" id="{271DD08E-1518-D3E4-2A47-AAA89D0ED209}"/>
                </a:ext>
              </a:extLst>
            </p:cNvPr>
            <p:cNvSpPr/>
            <p:nvPr/>
          </p:nvSpPr>
          <p:spPr>
            <a:xfrm>
              <a:off x="2041644" y="3080580"/>
              <a:ext cx="750218" cy="34698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01469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Sinusförmige Signale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marL="0" indent="0">
              <a:buNone/>
              <a:defRPr/>
            </a:pPr>
            <a:r>
              <a:rPr lang="de-DE" dirty="0">
                <a:solidFill>
                  <a:srgbClr val="000000"/>
                </a:solidFill>
                <a:latin typeface="Bosch Office Sans"/>
              </a:rPr>
              <a:t>               </a:t>
            </a:r>
            <a:r>
              <a:rPr lang="de-DE" b="1" dirty="0">
                <a:solidFill>
                  <a:srgbClr val="000000"/>
                </a:solidFill>
                <a:latin typeface="Bosch Office Sans"/>
              </a:rPr>
              <a:t>Momentaufnahme einer Welle				Oszillogramm</a:t>
            </a:r>
          </a:p>
        </p:txBody>
      </p:sp>
      <p:grpSp>
        <p:nvGrpSpPr>
          <p:cNvPr id="7" name="Gruppieren 6">
            <a:extLst>
              <a:ext uri="{FF2B5EF4-FFF2-40B4-BE49-F238E27FC236}">
                <a16:creationId xmlns:a16="http://schemas.microsoft.com/office/drawing/2014/main" id="{0C31E7F8-B889-9C6F-38DE-3089153025B0}"/>
              </a:ext>
            </a:extLst>
          </p:cNvPr>
          <p:cNvGrpSpPr/>
          <p:nvPr/>
        </p:nvGrpSpPr>
        <p:grpSpPr>
          <a:xfrm>
            <a:off x="525167" y="1581697"/>
            <a:ext cx="4786492" cy="3245894"/>
            <a:chOff x="1923797" y="2482853"/>
            <a:chExt cx="4786492" cy="1307717"/>
          </a:xfrm>
        </p:grpSpPr>
        <p:sp>
          <p:nvSpPr>
            <p:cNvPr id="9" name="Freihandform 15">
              <a:extLst>
                <a:ext uri="{FF2B5EF4-FFF2-40B4-BE49-F238E27FC236}">
                  <a16:creationId xmlns:a16="http://schemas.microsoft.com/office/drawing/2014/main" id="{EADADA89-6ADF-96A6-63DA-1C85442F58F1}"/>
                </a:ext>
              </a:extLst>
            </p:cNvPr>
            <p:cNvSpPr/>
            <p:nvPr/>
          </p:nvSpPr>
          <p:spPr>
            <a:xfrm flipV="1">
              <a:off x="2063313" y="3107152"/>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 Verbindung mit Pfeil 13">
              <a:extLst>
                <a:ext uri="{FF2B5EF4-FFF2-40B4-BE49-F238E27FC236}">
                  <a16:creationId xmlns:a16="http://schemas.microsoft.com/office/drawing/2014/main" id="{7D9EDA57-66D9-2D2A-6220-DD3BA48D3F0F}"/>
                </a:ext>
              </a:extLst>
            </p:cNvPr>
            <p:cNvCxnSpPr>
              <a:cxnSpLocks/>
            </p:cNvCxnSpPr>
            <p:nvPr/>
          </p:nvCxnSpPr>
          <p:spPr>
            <a:xfrm>
              <a:off x="1923797" y="3102792"/>
              <a:ext cx="478649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AE9B11B4-556D-61E6-81F6-2DB08981D863}"/>
                </a:ext>
              </a:extLst>
            </p:cNvPr>
            <p:cNvCxnSpPr/>
            <p:nvPr/>
          </p:nvCxnSpPr>
          <p:spPr>
            <a:xfrm flipV="1">
              <a:off x="2047239" y="2482853"/>
              <a:ext cx="0" cy="13077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 name="Gerader Verbinder 15">
            <a:extLst>
              <a:ext uri="{FF2B5EF4-FFF2-40B4-BE49-F238E27FC236}">
                <a16:creationId xmlns:a16="http://schemas.microsoft.com/office/drawing/2014/main" id="{B6DB95F3-6808-A548-849F-4BCB03C7CC6E}"/>
              </a:ext>
            </a:extLst>
          </p:cNvPr>
          <p:cNvCxnSpPr>
            <a:cxnSpLocks/>
          </p:cNvCxnSpPr>
          <p:nvPr/>
        </p:nvCxnSpPr>
        <p:spPr>
          <a:xfrm>
            <a:off x="2270055" y="1911922"/>
            <a:ext cx="0" cy="1183920"/>
          </a:xfrm>
          <a:prstGeom prst="line">
            <a:avLst/>
          </a:prstGeom>
          <a:ln w="38100">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6C32CFFE-B081-D7D9-4549-B9AEF649E5B8}"/>
              </a:ext>
            </a:extLst>
          </p:cNvPr>
          <p:cNvCxnSpPr>
            <a:cxnSpLocks/>
          </p:cNvCxnSpPr>
          <p:nvPr/>
        </p:nvCxnSpPr>
        <p:spPr>
          <a:xfrm>
            <a:off x="1735536" y="3113835"/>
            <a:ext cx="0" cy="164555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8" name="Freihandform 12">
            <a:extLst>
              <a:ext uri="{FF2B5EF4-FFF2-40B4-BE49-F238E27FC236}">
                <a16:creationId xmlns:a16="http://schemas.microsoft.com/office/drawing/2014/main" id="{4CE90036-6B2B-4349-EB05-3D1620C8146B}"/>
              </a:ext>
            </a:extLst>
          </p:cNvPr>
          <p:cNvSpPr/>
          <p:nvPr/>
        </p:nvSpPr>
        <p:spPr>
          <a:xfrm>
            <a:off x="1735536" y="1920088"/>
            <a:ext cx="1065768" cy="11957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15">
            <a:extLst>
              <a:ext uri="{FF2B5EF4-FFF2-40B4-BE49-F238E27FC236}">
                <a16:creationId xmlns:a16="http://schemas.microsoft.com/office/drawing/2014/main" id="{FB148694-679C-AEA3-28B4-84932194D7BF}"/>
              </a:ext>
            </a:extLst>
          </p:cNvPr>
          <p:cNvSpPr/>
          <p:nvPr/>
        </p:nvSpPr>
        <p:spPr>
          <a:xfrm flipV="1">
            <a:off x="2809706" y="3106672"/>
            <a:ext cx="1065768" cy="120660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06E8EBEC-BD17-932C-4E61-B11C8C4BBD6F}"/>
              </a:ext>
            </a:extLst>
          </p:cNvPr>
          <p:cNvCxnSpPr>
            <a:cxnSpLocks/>
          </p:cNvCxnSpPr>
          <p:nvPr/>
        </p:nvCxnSpPr>
        <p:spPr>
          <a:xfrm flipH="1">
            <a:off x="1727778" y="4545123"/>
            <a:ext cx="2133354" cy="0"/>
          </a:xfrm>
          <a:prstGeom prst="line">
            <a:avLst/>
          </a:prstGeom>
          <a:ln w="38100">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41369248-A713-C93A-55E3-59BEE8591D3F}"/>
              </a:ext>
            </a:extLst>
          </p:cNvPr>
          <p:cNvSpPr txBox="1"/>
          <p:nvPr/>
        </p:nvSpPr>
        <p:spPr>
          <a:xfrm>
            <a:off x="2250337" y="1423534"/>
            <a:ext cx="1165704" cy="369332"/>
          </a:xfrm>
          <a:prstGeom prst="rect">
            <a:avLst/>
          </a:prstGeom>
          <a:noFill/>
        </p:spPr>
        <p:txBody>
          <a:bodyPr wrap="none" rtlCol="0">
            <a:spAutoFit/>
          </a:bodyPr>
          <a:lstStyle/>
          <a:p>
            <a:r>
              <a:rPr lang="de-DE" dirty="0"/>
              <a:t>Amplitude</a:t>
            </a:r>
            <a:endParaRPr lang="de-DE" dirty="0">
              <a:latin typeface="Symbol" panose="05050102010706020507" pitchFamily="18" charset="2"/>
            </a:endParaRPr>
          </a:p>
        </p:txBody>
      </p:sp>
      <p:cxnSp>
        <p:nvCxnSpPr>
          <p:cNvPr id="24" name="Gerader Verbinder 23">
            <a:extLst>
              <a:ext uri="{FF2B5EF4-FFF2-40B4-BE49-F238E27FC236}">
                <a16:creationId xmlns:a16="http://schemas.microsoft.com/office/drawing/2014/main" id="{30147A6C-FB99-B261-6112-845B8CEC8829}"/>
              </a:ext>
            </a:extLst>
          </p:cNvPr>
          <p:cNvCxnSpPr>
            <a:cxnSpLocks/>
          </p:cNvCxnSpPr>
          <p:nvPr/>
        </p:nvCxnSpPr>
        <p:spPr>
          <a:xfrm flipH="1">
            <a:off x="2252027" y="1752882"/>
            <a:ext cx="509407" cy="81560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5" name="Freihandform 12">
            <a:extLst>
              <a:ext uri="{FF2B5EF4-FFF2-40B4-BE49-F238E27FC236}">
                <a16:creationId xmlns:a16="http://schemas.microsoft.com/office/drawing/2014/main" id="{F66977CF-4550-E38E-0866-DF30B6670678}"/>
              </a:ext>
            </a:extLst>
          </p:cNvPr>
          <p:cNvSpPr/>
          <p:nvPr/>
        </p:nvSpPr>
        <p:spPr>
          <a:xfrm>
            <a:off x="3888961" y="1915784"/>
            <a:ext cx="1065768" cy="11957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9" name="Gerader Verbinder 28">
            <a:extLst>
              <a:ext uri="{FF2B5EF4-FFF2-40B4-BE49-F238E27FC236}">
                <a16:creationId xmlns:a16="http://schemas.microsoft.com/office/drawing/2014/main" id="{3B521F29-2A3A-5312-AEE2-FD8A25EC5492}"/>
              </a:ext>
            </a:extLst>
          </p:cNvPr>
          <p:cNvCxnSpPr>
            <a:cxnSpLocks/>
          </p:cNvCxnSpPr>
          <p:nvPr/>
        </p:nvCxnSpPr>
        <p:spPr>
          <a:xfrm>
            <a:off x="3869990" y="3072612"/>
            <a:ext cx="0" cy="164555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C7302D49-F0D4-2C62-4C3A-0DBE27820BEA}"/>
              </a:ext>
            </a:extLst>
          </p:cNvPr>
          <p:cNvSpPr txBox="1"/>
          <p:nvPr/>
        </p:nvSpPr>
        <p:spPr>
          <a:xfrm>
            <a:off x="2159351" y="4569089"/>
            <a:ext cx="1347677" cy="369332"/>
          </a:xfrm>
          <a:prstGeom prst="rect">
            <a:avLst/>
          </a:prstGeom>
          <a:noFill/>
        </p:spPr>
        <p:txBody>
          <a:bodyPr wrap="none" rtlCol="0">
            <a:spAutoFit/>
          </a:bodyPr>
          <a:lstStyle/>
          <a:p>
            <a:r>
              <a:rPr lang="de-DE" dirty="0"/>
              <a:t>Wellenlänge</a:t>
            </a:r>
            <a:endParaRPr lang="de-DE" dirty="0">
              <a:latin typeface="Symbol" panose="05050102010706020507" pitchFamily="18" charset="2"/>
            </a:endParaRPr>
          </a:p>
        </p:txBody>
      </p:sp>
      <p:sp>
        <p:nvSpPr>
          <p:cNvPr id="31" name="Textfeld 30">
            <a:extLst>
              <a:ext uri="{FF2B5EF4-FFF2-40B4-BE49-F238E27FC236}">
                <a16:creationId xmlns:a16="http://schemas.microsoft.com/office/drawing/2014/main" id="{50859068-A09B-6994-BF2E-492821C02932}"/>
              </a:ext>
            </a:extLst>
          </p:cNvPr>
          <p:cNvSpPr txBox="1"/>
          <p:nvPr/>
        </p:nvSpPr>
        <p:spPr>
          <a:xfrm>
            <a:off x="4920426" y="3120452"/>
            <a:ext cx="494046" cy="369332"/>
          </a:xfrm>
          <a:prstGeom prst="rect">
            <a:avLst/>
          </a:prstGeom>
          <a:noFill/>
        </p:spPr>
        <p:txBody>
          <a:bodyPr wrap="none" rtlCol="0">
            <a:spAutoFit/>
          </a:bodyPr>
          <a:lstStyle/>
          <a:p>
            <a:r>
              <a:rPr lang="de-DE" dirty="0"/>
              <a:t>Ort</a:t>
            </a:r>
            <a:endParaRPr lang="de-DE" dirty="0">
              <a:latin typeface="Symbol" panose="05050102010706020507" pitchFamily="18" charset="2"/>
            </a:endParaRPr>
          </a:p>
        </p:txBody>
      </p:sp>
      <p:sp>
        <p:nvSpPr>
          <p:cNvPr id="61" name="Textfeld 60">
            <a:extLst>
              <a:ext uri="{FF2B5EF4-FFF2-40B4-BE49-F238E27FC236}">
                <a16:creationId xmlns:a16="http://schemas.microsoft.com/office/drawing/2014/main" id="{147F3823-BD07-D3BE-BE42-74EBF2BC75D9}"/>
              </a:ext>
            </a:extLst>
          </p:cNvPr>
          <p:cNvSpPr txBox="1"/>
          <p:nvPr/>
        </p:nvSpPr>
        <p:spPr>
          <a:xfrm>
            <a:off x="184923" y="1228648"/>
            <a:ext cx="1141466" cy="369332"/>
          </a:xfrm>
          <a:prstGeom prst="rect">
            <a:avLst/>
          </a:prstGeom>
          <a:noFill/>
        </p:spPr>
        <p:txBody>
          <a:bodyPr wrap="none" rtlCol="0">
            <a:spAutoFit/>
          </a:bodyPr>
          <a:lstStyle/>
          <a:p>
            <a:r>
              <a:rPr lang="de-DE" dirty="0"/>
              <a:t>Feldstärke</a:t>
            </a:r>
            <a:endParaRPr lang="de-DE" dirty="0">
              <a:latin typeface="Symbol" panose="05050102010706020507" pitchFamily="18" charset="2"/>
            </a:endParaRPr>
          </a:p>
        </p:txBody>
      </p:sp>
      <p:sp>
        <p:nvSpPr>
          <p:cNvPr id="1025" name="Freihandform 15">
            <a:extLst>
              <a:ext uri="{FF2B5EF4-FFF2-40B4-BE49-F238E27FC236}">
                <a16:creationId xmlns:a16="http://schemas.microsoft.com/office/drawing/2014/main" id="{D11508E3-8D19-F083-256A-EA760DF08954}"/>
              </a:ext>
            </a:extLst>
          </p:cNvPr>
          <p:cNvSpPr/>
          <p:nvPr/>
        </p:nvSpPr>
        <p:spPr>
          <a:xfrm flipV="1">
            <a:off x="5992017" y="3131274"/>
            <a:ext cx="1065768" cy="120660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7" name="Gerade Verbindung mit Pfeil 1026">
            <a:extLst>
              <a:ext uri="{FF2B5EF4-FFF2-40B4-BE49-F238E27FC236}">
                <a16:creationId xmlns:a16="http://schemas.microsoft.com/office/drawing/2014/main" id="{61200288-7018-345B-2E6C-8869261DA244}"/>
              </a:ext>
            </a:extLst>
          </p:cNvPr>
          <p:cNvCxnSpPr>
            <a:cxnSpLocks/>
          </p:cNvCxnSpPr>
          <p:nvPr/>
        </p:nvCxnSpPr>
        <p:spPr>
          <a:xfrm>
            <a:off x="5992017" y="1909351"/>
            <a:ext cx="429004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29" name="Gerader Verbinder 1028">
            <a:extLst>
              <a:ext uri="{FF2B5EF4-FFF2-40B4-BE49-F238E27FC236}">
                <a16:creationId xmlns:a16="http://schemas.microsoft.com/office/drawing/2014/main" id="{3CB4D507-168C-8100-26A3-24334D8C8CF7}"/>
              </a:ext>
            </a:extLst>
          </p:cNvPr>
          <p:cNvCxnSpPr>
            <a:cxnSpLocks/>
          </p:cNvCxnSpPr>
          <p:nvPr/>
        </p:nvCxnSpPr>
        <p:spPr>
          <a:xfrm>
            <a:off x="7597389" y="1911922"/>
            <a:ext cx="0" cy="1183920"/>
          </a:xfrm>
          <a:prstGeom prst="line">
            <a:avLst/>
          </a:prstGeom>
          <a:ln w="38100">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31" name="Freihandform 12">
            <a:extLst>
              <a:ext uri="{FF2B5EF4-FFF2-40B4-BE49-F238E27FC236}">
                <a16:creationId xmlns:a16="http://schemas.microsoft.com/office/drawing/2014/main" id="{1BDF4F76-943A-645C-C9D8-BA0A16A7BF10}"/>
              </a:ext>
            </a:extLst>
          </p:cNvPr>
          <p:cNvSpPr/>
          <p:nvPr/>
        </p:nvSpPr>
        <p:spPr>
          <a:xfrm>
            <a:off x="7062870" y="1920088"/>
            <a:ext cx="1065768" cy="11957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2" name="Freihandform 15">
            <a:extLst>
              <a:ext uri="{FF2B5EF4-FFF2-40B4-BE49-F238E27FC236}">
                <a16:creationId xmlns:a16="http://schemas.microsoft.com/office/drawing/2014/main" id="{DFE2265A-2C78-85A0-C547-198258181FF0}"/>
              </a:ext>
            </a:extLst>
          </p:cNvPr>
          <p:cNvSpPr/>
          <p:nvPr/>
        </p:nvSpPr>
        <p:spPr>
          <a:xfrm flipV="1">
            <a:off x="8137040" y="3106672"/>
            <a:ext cx="1065768" cy="120660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3" name="Gerader Verbinder 1032">
            <a:extLst>
              <a:ext uri="{FF2B5EF4-FFF2-40B4-BE49-F238E27FC236}">
                <a16:creationId xmlns:a16="http://schemas.microsoft.com/office/drawing/2014/main" id="{3FE71C3B-C90A-A1B7-6EC6-3A5098F64D58}"/>
              </a:ext>
            </a:extLst>
          </p:cNvPr>
          <p:cNvCxnSpPr>
            <a:cxnSpLocks/>
          </p:cNvCxnSpPr>
          <p:nvPr/>
        </p:nvCxnSpPr>
        <p:spPr>
          <a:xfrm flipH="1">
            <a:off x="7069454" y="3132537"/>
            <a:ext cx="2133354" cy="0"/>
          </a:xfrm>
          <a:prstGeom prst="line">
            <a:avLst/>
          </a:prstGeom>
          <a:ln w="38100">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34" name="Textfeld 1033">
            <a:extLst>
              <a:ext uri="{FF2B5EF4-FFF2-40B4-BE49-F238E27FC236}">
                <a16:creationId xmlns:a16="http://schemas.microsoft.com/office/drawing/2014/main" id="{41500BE6-3472-0A68-2696-2CF54C0DE8FD}"/>
              </a:ext>
            </a:extLst>
          </p:cNvPr>
          <p:cNvSpPr txBox="1"/>
          <p:nvPr/>
        </p:nvSpPr>
        <p:spPr>
          <a:xfrm>
            <a:off x="7889543" y="1466332"/>
            <a:ext cx="1165704" cy="369332"/>
          </a:xfrm>
          <a:prstGeom prst="rect">
            <a:avLst/>
          </a:prstGeom>
          <a:noFill/>
        </p:spPr>
        <p:txBody>
          <a:bodyPr wrap="none" rtlCol="0">
            <a:spAutoFit/>
          </a:bodyPr>
          <a:lstStyle/>
          <a:p>
            <a:r>
              <a:rPr lang="de-DE" dirty="0"/>
              <a:t>Amplitude</a:t>
            </a:r>
            <a:endParaRPr lang="de-DE" dirty="0">
              <a:latin typeface="Symbol" panose="05050102010706020507" pitchFamily="18" charset="2"/>
            </a:endParaRPr>
          </a:p>
        </p:txBody>
      </p:sp>
      <p:cxnSp>
        <p:nvCxnSpPr>
          <p:cNvPr id="1035" name="Gerader Verbinder 1034">
            <a:extLst>
              <a:ext uri="{FF2B5EF4-FFF2-40B4-BE49-F238E27FC236}">
                <a16:creationId xmlns:a16="http://schemas.microsoft.com/office/drawing/2014/main" id="{CA6FDC22-CE84-E848-C63F-A4A2E48333ED}"/>
              </a:ext>
            </a:extLst>
          </p:cNvPr>
          <p:cNvCxnSpPr>
            <a:cxnSpLocks/>
          </p:cNvCxnSpPr>
          <p:nvPr/>
        </p:nvCxnSpPr>
        <p:spPr>
          <a:xfrm flipH="1">
            <a:off x="7579361" y="1752882"/>
            <a:ext cx="509407" cy="81560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36" name="Freihandform 12">
            <a:extLst>
              <a:ext uri="{FF2B5EF4-FFF2-40B4-BE49-F238E27FC236}">
                <a16:creationId xmlns:a16="http://schemas.microsoft.com/office/drawing/2014/main" id="{095D44D2-E2A8-396E-91E5-749FEA74B0E2}"/>
              </a:ext>
            </a:extLst>
          </p:cNvPr>
          <p:cNvSpPr/>
          <p:nvPr/>
        </p:nvSpPr>
        <p:spPr>
          <a:xfrm>
            <a:off x="9216295" y="1915784"/>
            <a:ext cx="1065768" cy="11957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8" name="Textfeld 1037">
            <a:extLst>
              <a:ext uri="{FF2B5EF4-FFF2-40B4-BE49-F238E27FC236}">
                <a16:creationId xmlns:a16="http://schemas.microsoft.com/office/drawing/2014/main" id="{64731DE3-3EE0-D66F-DF38-A18785865EC0}"/>
              </a:ext>
            </a:extLst>
          </p:cNvPr>
          <p:cNvSpPr txBox="1"/>
          <p:nvPr/>
        </p:nvSpPr>
        <p:spPr>
          <a:xfrm>
            <a:off x="8132503" y="2818316"/>
            <a:ext cx="906210" cy="369332"/>
          </a:xfrm>
          <a:prstGeom prst="rect">
            <a:avLst/>
          </a:prstGeom>
          <a:noFill/>
        </p:spPr>
        <p:txBody>
          <a:bodyPr wrap="none" rtlCol="0">
            <a:spAutoFit/>
          </a:bodyPr>
          <a:lstStyle/>
          <a:p>
            <a:r>
              <a:rPr lang="de-DE" dirty="0"/>
              <a:t>Periode</a:t>
            </a:r>
            <a:endParaRPr lang="de-DE" dirty="0">
              <a:latin typeface="Symbol" panose="05050102010706020507" pitchFamily="18" charset="2"/>
            </a:endParaRPr>
          </a:p>
        </p:txBody>
      </p:sp>
      <p:sp>
        <p:nvSpPr>
          <p:cNvPr id="1039" name="Textfeld 1038">
            <a:extLst>
              <a:ext uri="{FF2B5EF4-FFF2-40B4-BE49-F238E27FC236}">
                <a16:creationId xmlns:a16="http://schemas.microsoft.com/office/drawing/2014/main" id="{3C59936A-8E78-8B7E-FA0D-DAD554020B75}"/>
              </a:ext>
            </a:extLst>
          </p:cNvPr>
          <p:cNvSpPr txBox="1"/>
          <p:nvPr/>
        </p:nvSpPr>
        <p:spPr>
          <a:xfrm>
            <a:off x="10274900" y="4642925"/>
            <a:ext cx="261610" cy="369332"/>
          </a:xfrm>
          <a:prstGeom prst="rect">
            <a:avLst/>
          </a:prstGeom>
          <a:noFill/>
        </p:spPr>
        <p:txBody>
          <a:bodyPr wrap="none" rtlCol="0">
            <a:spAutoFit/>
          </a:bodyPr>
          <a:lstStyle/>
          <a:p>
            <a:r>
              <a:rPr lang="de-DE" dirty="0"/>
              <a:t>t</a:t>
            </a:r>
            <a:endParaRPr lang="de-DE" dirty="0">
              <a:latin typeface="Symbol" panose="05050102010706020507" pitchFamily="18" charset="2"/>
            </a:endParaRPr>
          </a:p>
        </p:txBody>
      </p:sp>
      <p:sp>
        <p:nvSpPr>
          <p:cNvPr id="1040" name="Textfeld 1039">
            <a:extLst>
              <a:ext uri="{FF2B5EF4-FFF2-40B4-BE49-F238E27FC236}">
                <a16:creationId xmlns:a16="http://schemas.microsoft.com/office/drawing/2014/main" id="{ABDD6032-325D-1068-5829-73C68339796B}"/>
              </a:ext>
            </a:extLst>
          </p:cNvPr>
          <p:cNvSpPr txBox="1"/>
          <p:nvPr/>
        </p:nvSpPr>
        <p:spPr>
          <a:xfrm>
            <a:off x="5710488" y="1242531"/>
            <a:ext cx="332142" cy="369332"/>
          </a:xfrm>
          <a:prstGeom prst="rect">
            <a:avLst/>
          </a:prstGeom>
          <a:noFill/>
        </p:spPr>
        <p:txBody>
          <a:bodyPr wrap="none" rtlCol="0">
            <a:spAutoFit/>
          </a:bodyPr>
          <a:lstStyle/>
          <a:p>
            <a:r>
              <a:rPr lang="de-DE" dirty="0"/>
              <a:t>U</a:t>
            </a:r>
            <a:endParaRPr lang="de-DE" dirty="0">
              <a:latin typeface="Symbol" panose="05050102010706020507" pitchFamily="18" charset="2"/>
            </a:endParaRPr>
          </a:p>
        </p:txBody>
      </p:sp>
      <p:cxnSp>
        <p:nvCxnSpPr>
          <p:cNvPr id="1028" name="Gerade Verbindung mit Pfeil 1027">
            <a:extLst>
              <a:ext uri="{FF2B5EF4-FFF2-40B4-BE49-F238E27FC236}">
                <a16:creationId xmlns:a16="http://schemas.microsoft.com/office/drawing/2014/main" id="{56C1E582-089A-4585-A4C0-BA5E379D8814}"/>
              </a:ext>
            </a:extLst>
          </p:cNvPr>
          <p:cNvCxnSpPr>
            <a:cxnSpLocks/>
          </p:cNvCxnSpPr>
          <p:nvPr/>
        </p:nvCxnSpPr>
        <p:spPr>
          <a:xfrm flipV="1">
            <a:off x="5975943"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48" name="Gerade Verbindung mit Pfeil 1047">
            <a:extLst>
              <a:ext uri="{FF2B5EF4-FFF2-40B4-BE49-F238E27FC236}">
                <a16:creationId xmlns:a16="http://schemas.microsoft.com/office/drawing/2014/main" id="{198C4BB3-979B-F1D8-3160-22EC8AA0D359}"/>
              </a:ext>
            </a:extLst>
          </p:cNvPr>
          <p:cNvCxnSpPr>
            <a:cxnSpLocks/>
          </p:cNvCxnSpPr>
          <p:nvPr/>
        </p:nvCxnSpPr>
        <p:spPr>
          <a:xfrm flipV="1">
            <a:off x="6514208"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49" name="Gerade Verbindung mit Pfeil 1048">
            <a:extLst>
              <a:ext uri="{FF2B5EF4-FFF2-40B4-BE49-F238E27FC236}">
                <a16:creationId xmlns:a16="http://schemas.microsoft.com/office/drawing/2014/main" id="{F264D3E8-72C8-E40C-E73E-BFED23AAF7DB}"/>
              </a:ext>
            </a:extLst>
          </p:cNvPr>
          <p:cNvCxnSpPr>
            <a:cxnSpLocks/>
          </p:cNvCxnSpPr>
          <p:nvPr/>
        </p:nvCxnSpPr>
        <p:spPr>
          <a:xfrm flipV="1">
            <a:off x="7052473"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0" name="Gerade Verbindung mit Pfeil 1049">
            <a:extLst>
              <a:ext uri="{FF2B5EF4-FFF2-40B4-BE49-F238E27FC236}">
                <a16:creationId xmlns:a16="http://schemas.microsoft.com/office/drawing/2014/main" id="{F519EE83-7EC3-A59E-A270-BFA67F0FBFBE}"/>
              </a:ext>
            </a:extLst>
          </p:cNvPr>
          <p:cNvCxnSpPr>
            <a:cxnSpLocks/>
          </p:cNvCxnSpPr>
          <p:nvPr/>
        </p:nvCxnSpPr>
        <p:spPr>
          <a:xfrm flipV="1">
            <a:off x="7590738"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1" name="Gerade Verbindung mit Pfeil 1050">
            <a:extLst>
              <a:ext uri="{FF2B5EF4-FFF2-40B4-BE49-F238E27FC236}">
                <a16:creationId xmlns:a16="http://schemas.microsoft.com/office/drawing/2014/main" id="{097C0F8F-AA77-D1F0-2884-86928ABE91FB}"/>
              </a:ext>
            </a:extLst>
          </p:cNvPr>
          <p:cNvCxnSpPr>
            <a:cxnSpLocks/>
          </p:cNvCxnSpPr>
          <p:nvPr/>
        </p:nvCxnSpPr>
        <p:spPr>
          <a:xfrm flipV="1">
            <a:off x="8129003"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2" name="Gerade Verbindung mit Pfeil 1051">
            <a:extLst>
              <a:ext uri="{FF2B5EF4-FFF2-40B4-BE49-F238E27FC236}">
                <a16:creationId xmlns:a16="http://schemas.microsoft.com/office/drawing/2014/main" id="{42E3B103-7350-EC54-E24C-8610EFE55AF4}"/>
              </a:ext>
            </a:extLst>
          </p:cNvPr>
          <p:cNvCxnSpPr>
            <a:cxnSpLocks/>
          </p:cNvCxnSpPr>
          <p:nvPr/>
        </p:nvCxnSpPr>
        <p:spPr>
          <a:xfrm flipV="1">
            <a:off x="8667268"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3" name="Gerade Verbindung mit Pfeil 1052">
            <a:extLst>
              <a:ext uri="{FF2B5EF4-FFF2-40B4-BE49-F238E27FC236}">
                <a16:creationId xmlns:a16="http://schemas.microsoft.com/office/drawing/2014/main" id="{5D070EA0-3130-8435-9096-1CDDF6437009}"/>
              </a:ext>
            </a:extLst>
          </p:cNvPr>
          <p:cNvCxnSpPr>
            <a:cxnSpLocks/>
          </p:cNvCxnSpPr>
          <p:nvPr/>
        </p:nvCxnSpPr>
        <p:spPr>
          <a:xfrm flipV="1">
            <a:off x="9205533"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4" name="Gerade Verbindung mit Pfeil 1053">
            <a:extLst>
              <a:ext uri="{FF2B5EF4-FFF2-40B4-BE49-F238E27FC236}">
                <a16:creationId xmlns:a16="http://schemas.microsoft.com/office/drawing/2014/main" id="{F8C04872-33BE-8729-0678-B8E0C69F53E5}"/>
              </a:ext>
            </a:extLst>
          </p:cNvPr>
          <p:cNvCxnSpPr>
            <a:cxnSpLocks/>
          </p:cNvCxnSpPr>
          <p:nvPr/>
        </p:nvCxnSpPr>
        <p:spPr>
          <a:xfrm flipV="1">
            <a:off x="9743798"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5" name="Gerade Verbindung mit Pfeil 1054">
            <a:extLst>
              <a:ext uri="{FF2B5EF4-FFF2-40B4-BE49-F238E27FC236}">
                <a16:creationId xmlns:a16="http://schemas.microsoft.com/office/drawing/2014/main" id="{D9D11D1D-2256-7680-CDA5-99629965DF95}"/>
              </a:ext>
            </a:extLst>
          </p:cNvPr>
          <p:cNvCxnSpPr>
            <a:cxnSpLocks/>
          </p:cNvCxnSpPr>
          <p:nvPr/>
        </p:nvCxnSpPr>
        <p:spPr>
          <a:xfrm flipV="1">
            <a:off x="10282063"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6" name="Gerade Verbindung mit Pfeil 1055">
            <a:extLst>
              <a:ext uri="{FF2B5EF4-FFF2-40B4-BE49-F238E27FC236}">
                <a16:creationId xmlns:a16="http://schemas.microsoft.com/office/drawing/2014/main" id="{40A1693F-FB2C-AF60-6D94-5039AD3DE066}"/>
              </a:ext>
            </a:extLst>
          </p:cNvPr>
          <p:cNvCxnSpPr>
            <a:cxnSpLocks/>
          </p:cNvCxnSpPr>
          <p:nvPr/>
        </p:nvCxnSpPr>
        <p:spPr>
          <a:xfrm>
            <a:off x="5975943" y="3120452"/>
            <a:ext cx="429004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7" name="Gerade Verbindung mit Pfeil 1056">
            <a:extLst>
              <a:ext uri="{FF2B5EF4-FFF2-40B4-BE49-F238E27FC236}">
                <a16:creationId xmlns:a16="http://schemas.microsoft.com/office/drawing/2014/main" id="{BB011DE5-C4BA-0F9E-196A-9421113D3E13}"/>
              </a:ext>
            </a:extLst>
          </p:cNvPr>
          <p:cNvCxnSpPr>
            <a:cxnSpLocks/>
          </p:cNvCxnSpPr>
          <p:nvPr/>
        </p:nvCxnSpPr>
        <p:spPr>
          <a:xfrm>
            <a:off x="5975943" y="2568490"/>
            <a:ext cx="429004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8" name="Gerade Verbindung mit Pfeil 1057">
            <a:extLst>
              <a:ext uri="{FF2B5EF4-FFF2-40B4-BE49-F238E27FC236}">
                <a16:creationId xmlns:a16="http://schemas.microsoft.com/office/drawing/2014/main" id="{89CB87DC-FE0B-1C1D-FBFD-CDBF74DE5CE5}"/>
              </a:ext>
            </a:extLst>
          </p:cNvPr>
          <p:cNvCxnSpPr>
            <a:cxnSpLocks/>
          </p:cNvCxnSpPr>
          <p:nvPr/>
        </p:nvCxnSpPr>
        <p:spPr>
          <a:xfrm>
            <a:off x="5983615" y="3732397"/>
            <a:ext cx="429004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9" name="Gerade Verbindung mit Pfeil 1058">
            <a:extLst>
              <a:ext uri="{FF2B5EF4-FFF2-40B4-BE49-F238E27FC236}">
                <a16:creationId xmlns:a16="http://schemas.microsoft.com/office/drawing/2014/main" id="{E04B2BBD-649B-A059-8A1F-B19CF96D2FBE}"/>
              </a:ext>
            </a:extLst>
          </p:cNvPr>
          <p:cNvCxnSpPr>
            <a:cxnSpLocks/>
          </p:cNvCxnSpPr>
          <p:nvPr/>
        </p:nvCxnSpPr>
        <p:spPr>
          <a:xfrm>
            <a:off x="5983615" y="1340080"/>
            <a:ext cx="429004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60" name="Gerade Verbindung mit Pfeil 1059">
            <a:extLst>
              <a:ext uri="{FF2B5EF4-FFF2-40B4-BE49-F238E27FC236}">
                <a16:creationId xmlns:a16="http://schemas.microsoft.com/office/drawing/2014/main" id="{F67B0C20-A1FF-2E59-E0C2-CB9B200A7217}"/>
              </a:ext>
            </a:extLst>
          </p:cNvPr>
          <p:cNvCxnSpPr>
            <a:cxnSpLocks/>
          </p:cNvCxnSpPr>
          <p:nvPr/>
        </p:nvCxnSpPr>
        <p:spPr>
          <a:xfrm>
            <a:off x="5996316" y="4840488"/>
            <a:ext cx="429004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61" name="Gerade Verbindung mit Pfeil 1060">
            <a:extLst>
              <a:ext uri="{FF2B5EF4-FFF2-40B4-BE49-F238E27FC236}">
                <a16:creationId xmlns:a16="http://schemas.microsoft.com/office/drawing/2014/main" id="{E99C2672-BBAA-B13B-C254-2B8A34FFDE72}"/>
              </a:ext>
            </a:extLst>
          </p:cNvPr>
          <p:cNvCxnSpPr>
            <a:cxnSpLocks/>
          </p:cNvCxnSpPr>
          <p:nvPr/>
        </p:nvCxnSpPr>
        <p:spPr>
          <a:xfrm>
            <a:off x="5992017" y="4313274"/>
            <a:ext cx="429004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67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5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5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5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5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5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5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5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5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5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5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6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p:bldP spid="25" grpId="0" animBg="1"/>
      <p:bldP spid="30" grpId="0"/>
      <p:bldP spid="31" grpId="0"/>
      <p:bldP spid="61" grpId="0"/>
      <p:bldP spid="1025" grpId="0" animBg="1"/>
      <p:bldP spid="1031" grpId="0" animBg="1"/>
      <p:bldP spid="1032" grpId="0" animBg="1"/>
      <p:bldP spid="1034" grpId="0"/>
      <p:bldP spid="1036" grpId="0" animBg="1"/>
      <p:bldP spid="1038" grpId="0"/>
      <p:bldP spid="10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Der Widerstand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b="1" dirty="0">
              <a:solidFill>
                <a:srgbClr val="000000"/>
              </a:solidFill>
            </a:endParaRPr>
          </a:p>
        </p:txBody>
      </p:sp>
      <p:grpSp>
        <p:nvGrpSpPr>
          <p:cNvPr id="60" name="Gruppieren 59">
            <a:extLst>
              <a:ext uri="{FF2B5EF4-FFF2-40B4-BE49-F238E27FC236}">
                <a16:creationId xmlns:a16="http://schemas.microsoft.com/office/drawing/2014/main" id="{D1E26603-0721-FE1E-E0D6-438E6A4BEAC2}"/>
              </a:ext>
            </a:extLst>
          </p:cNvPr>
          <p:cNvGrpSpPr/>
          <p:nvPr/>
        </p:nvGrpSpPr>
        <p:grpSpPr>
          <a:xfrm>
            <a:off x="4411928" y="1139447"/>
            <a:ext cx="5903958" cy="4405881"/>
            <a:chOff x="4809488" y="1073187"/>
            <a:chExt cx="5903958" cy="4405881"/>
          </a:xfrm>
        </p:grpSpPr>
        <p:pic>
          <p:nvPicPr>
            <p:cNvPr id="62" name="Picture 2" descr="A9D8CFE9-6EDA-43CF-80E3-120207A64A3F-L0-001">
              <a:extLst>
                <a:ext uri="{FF2B5EF4-FFF2-40B4-BE49-F238E27FC236}">
                  <a16:creationId xmlns:a16="http://schemas.microsoft.com/office/drawing/2014/main" id="{344B5154-EA76-870F-2015-E080B6692A4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rot="10800000">
              <a:off x="4891334" y="1140258"/>
              <a:ext cx="5774194" cy="433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feld 62">
              <a:extLst>
                <a:ext uri="{FF2B5EF4-FFF2-40B4-BE49-F238E27FC236}">
                  <a16:creationId xmlns:a16="http://schemas.microsoft.com/office/drawing/2014/main" id="{DFA5DFDE-C82A-1E75-BC60-5FE5511D62DB}"/>
                </a:ext>
              </a:extLst>
            </p:cNvPr>
            <p:cNvSpPr txBox="1"/>
            <p:nvPr/>
          </p:nvSpPr>
          <p:spPr>
            <a:xfrm>
              <a:off x="5273048" y="4936283"/>
              <a:ext cx="1550296" cy="369332"/>
            </a:xfrm>
            <a:prstGeom prst="rect">
              <a:avLst/>
            </a:prstGeom>
            <a:noFill/>
          </p:spPr>
          <p:txBody>
            <a:bodyPr wrap="none" rtlCol="0">
              <a:spAutoFit/>
            </a:bodyPr>
            <a:lstStyle/>
            <a:p>
              <a:r>
                <a:rPr lang="de-DE" dirty="0"/>
                <a:t>Potentiometer</a:t>
              </a:r>
            </a:p>
          </p:txBody>
        </p:sp>
        <p:sp>
          <p:nvSpPr>
            <p:cNvPr id="1024" name="Textfeld 1023">
              <a:extLst>
                <a:ext uri="{FF2B5EF4-FFF2-40B4-BE49-F238E27FC236}">
                  <a16:creationId xmlns:a16="http://schemas.microsoft.com/office/drawing/2014/main" id="{550A12E6-E691-6D57-0C07-3C064578F4D2}"/>
                </a:ext>
              </a:extLst>
            </p:cNvPr>
            <p:cNvSpPr txBox="1"/>
            <p:nvPr/>
          </p:nvSpPr>
          <p:spPr>
            <a:xfrm>
              <a:off x="7066276" y="4518245"/>
              <a:ext cx="979884" cy="369332"/>
            </a:xfrm>
            <a:prstGeom prst="rect">
              <a:avLst/>
            </a:prstGeom>
            <a:noFill/>
          </p:spPr>
          <p:txBody>
            <a:bodyPr wrap="none" rtlCol="0">
              <a:spAutoFit/>
            </a:bodyPr>
            <a:lstStyle/>
            <a:p>
              <a:r>
                <a:rPr lang="de-DE" dirty="0" err="1"/>
                <a:t>Trimmer</a:t>
              </a:r>
              <a:endParaRPr lang="de-DE" dirty="0"/>
            </a:p>
          </p:txBody>
        </p:sp>
        <p:sp>
          <p:nvSpPr>
            <p:cNvPr id="1030" name="Textfeld 1029">
              <a:extLst>
                <a:ext uri="{FF2B5EF4-FFF2-40B4-BE49-F238E27FC236}">
                  <a16:creationId xmlns:a16="http://schemas.microsoft.com/office/drawing/2014/main" id="{48F53886-BC26-C108-1E9E-70ECDF832830}"/>
                </a:ext>
              </a:extLst>
            </p:cNvPr>
            <p:cNvSpPr txBox="1"/>
            <p:nvPr/>
          </p:nvSpPr>
          <p:spPr>
            <a:xfrm>
              <a:off x="8791279" y="4554904"/>
              <a:ext cx="1347100" cy="646331"/>
            </a:xfrm>
            <a:prstGeom prst="rect">
              <a:avLst/>
            </a:prstGeom>
            <a:noFill/>
          </p:spPr>
          <p:txBody>
            <a:bodyPr wrap="none" rtlCol="0">
              <a:spAutoFit/>
            </a:bodyPr>
            <a:lstStyle/>
            <a:p>
              <a:r>
                <a:rPr lang="de-DE" dirty="0"/>
                <a:t>Metalloxid-</a:t>
              </a:r>
            </a:p>
            <a:p>
              <a:r>
                <a:rPr lang="de-DE" dirty="0"/>
                <a:t>widerstände</a:t>
              </a:r>
            </a:p>
          </p:txBody>
        </p:sp>
        <p:sp>
          <p:nvSpPr>
            <p:cNvPr id="1037" name="Textfeld 1036">
              <a:extLst>
                <a:ext uri="{FF2B5EF4-FFF2-40B4-BE49-F238E27FC236}">
                  <a16:creationId xmlns:a16="http://schemas.microsoft.com/office/drawing/2014/main" id="{8448467A-7BDC-C198-8BCD-725F6A7480E0}"/>
                </a:ext>
              </a:extLst>
            </p:cNvPr>
            <p:cNvSpPr txBox="1"/>
            <p:nvPr/>
          </p:nvSpPr>
          <p:spPr>
            <a:xfrm>
              <a:off x="7975336" y="1226107"/>
              <a:ext cx="1347100" cy="646331"/>
            </a:xfrm>
            <a:prstGeom prst="rect">
              <a:avLst/>
            </a:prstGeom>
            <a:noFill/>
          </p:spPr>
          <p:txBody>
            <a:bodyPr wrap="none" rtlCol="0">
              <a:spAutoFit/>
            </a:bodyPr>
            <a:lstStyle/>
            <a:p>
              <a:r>
                <a:rPr lang="de-DE" dirty="0"/>
                <a:t>Drahtwider-</a:t>
              </a:r>
            </a:p>
            <a:p>
              <a:r>
                <a:rPr lang="de-DE" dirty="0"/>
                <a:t>stände</a:t>
              </a:r>
            </a:p>
          </p:txBody>
        </p:sp>
        <p:sp>
          <p:nvSpPr>
            <p:cNvPr id="1041" name="Textfeld 1040">
              <a:extLst>
                <a:ext uri="{FF2B5EF4-FFF2-40B4-BE49-F238E27FC236}">
                  <a16:creationId xmlns:a16="http://schemas.microsoft.com/office/drawing/2014/main" id="{C020D90A-7173-CA69-BEA2-B939F503A4B7}"/>
                </a:ext>
              </a:extLst>
            </p:cNvPr>
            <p:cNvSpPr txBox="1"/>
            <p:nvPr/>
          </p:nvSpPr>
          <p:spPr>
            <a:xfrm>
              <a:off x="6777483" y="1448775"/>
              <a:ext cx="1347100" cy="923330"/>
            </a:xfrm>
            <a:prstGeom prst="rect">
              <a:avLst/>
            </a:prstGeom>
            <a:noFill/>
          </p:spPr>
          <p:txBody>
            <a:bodyPr wrap="none" rtlCol="0">
              <a:spAutoFit/>
            </a:bodyPr>
            <a:lstStyle/>
            <a:p>
              <a:pPr algn="ctr"/>
              <a:r>
                <a:rPr lang="de-DE" dirty="0"/>
                <a:t>Metall-</a:t>
              </a:r>
            </a:p>
            <a:p>
              <a:pPr algn="ctr"/>
              <a:r>
                <a:rPr lang="de-DE" dirty="0"/>
                <a:t>Schicht-</a:t>
              </a:r>
            </a:p>
            <a:p>
              <a:pPr algn="ctr"/>
              <a:r>
                <a:rPr lang="de-DE" dirty="0"/>
                <a:t>widerstände</a:t>
              </a:r>
            </a:p>
          </p:txBody>
        </p:sp>
        <p:sp>
          <p:nvSpPr>
            <p:cNvPr id="1042" name="Textfeld 1041">
              <a:extLst>
                <a:ext uri="{FF2B5EF4-FFF2-40B4-BE49-F238E27FC236}">
                  <a16:creationId xmlns:a16="http://schemas.microsoft.com/office/drawing/2014/main" id="{E8473947-6C63-CAB6-BC34-E2CF689D4D49}"/>
                </a:ext>
              </a:extLst>
            </p:cNvPr>
            <p:cNvSpPr txBox="1"/>
            <p:nvPr/>
          </p:nvSpPr>
          <p:spPr>
            <a:xfrm>
              <a:off x="5684098" y="1073187"/>
              <a:ext cx="1347100" cy="923330"/>
            </a:xfrm>
            <a:prstGeom prst="rect">
              <a:avLst/>
            </a:prstGeom>
            <a:noFill/>
          </p:spPr>
          <p:txBody>
            <a:bodyPr wrap="none" rtlCol="0">
              <a:spAutoFit/>
            </a:bodyPr>
            <a:lstStyle/>
            <a:p>
              <a:pPr algn="ctr"/>
              <a:r>
                <a:rPr lang="de-DE" dirty="0"/>
                <a:t>Kohle-</a:t>
              </a:r>
            </a:p>
            <a:p>
              <a:pPr algn="ctr"/>
              <a:r>
                <a:rPr lang="de-DE" dirty="0"/>
                <a:t>Schicht-</a:t>
              </a:r>
            </a:p>
            <a:p>
              <a:pPr algn="ctr"/>
              <a:r>
                <a:rPr lang="de-DE" dirty="0"/>
                <a:t>widerstände</a:t>
              </a:r>
            </a:p>
          </p:txBody>
        </p:sp>
        <p:sp>
          <p:nvSpPr>
            <p:cNvPr id="1043" name="Textfeld 1042">
              <a:extLst>
                <a:ext uri="{FF2B5EF4-FFF2-40B4-BE49-F238E27FC236}">
                  <a16:creationId xmlns:a16="http://schemas.microsoft.com/office/drawing/2014/main" id="{13585B06-DA96-5060-2C93-558BCAE6FDAC}"/>
                </a:ext>
              </a:extLst>
            </p:cNvPr>
            <p:cNvSpPr txBox="1"/>
            <p:nvPr/>
          </p:nvSpPr>
          <p:spPr>
            <a:xfrm>
              <a:off x="4809488" y="1732258"/>
              <a:ext cx="1387175" cy="646331"/>
            </a:xfrm>
            <a:prstGeom prst="rect">
              <a:avLst/>
            </a:prstGeom>
            <a:noFill/>
          </p:spPr>
          <p:txBody>
            <a:bodyPr wrap="none" rtlCol="0">
              <a:spAutoFit/>
            </a:bodyPr>
            <a:lstStyle/>
            <a:p>
              <a:r>
                <a:rPr lang="de-DE" dirty="0"/>
                <a:t>SMD-</a:t>
              </a:r>
            </a:p>
            <a:p>
              <a:r>
                <a:rPr lang="de-DE" dirty="0"/>
                <a:t>Widerstände</a:t>
              </a:r>
            </a:p>
          </p:txBody>
        </p:sp>
        <p:sp>
          <p:nvSpPr>
            <p:cNvPr id="1044" name="Textfeld 1043">
              <a:extLst>
                <a:ext uri="{FF2B5EF4-FFF2-40B4-BE49-F238E27FC236}">
                  <a16:creationId xmlns:a16="http://schemas.microsoft.com/office/drawing/2014/main" id="{253ECCB7-4D28-E398-4EE4-ECEDC837DAF6}"/>
                </a:ext>
              </a:extLst>
            </p:cNvPr>
            <p:cNvSpPr txBox="1"/>
            <p:nvPr/>
          </p:nvSpPr>
          <p:spPr>
            <a:xfrm>
              <a:off x="9560566" y="5248236"/>
              <a:ext cx="1152880" cy="230832"/>
            </a:xfrm>
            <a:prstGeom prst="rect">
              <a:avLst/>
            </a:prstGeom>
            <a:noFill/>
          </p:spPr>
          <p:txBody>
            <a:bodyPr wrap="none" rtlCol="0">
              <a:spAutoFit/>
            </a:bodyPr>
            <a:lstStyle/>
            <a:p>
              <a:r>
                <a:rPr lang="de-DE" sz="900" dirty="0"/>
                <a:t>Foto: Martin Triebke</a:t>
              </a:r>
            </a:p>
          </p:txBody>
        </p:sp>
      </p:grpSp>
      <p:grpSp>
        <p:nvGrpSpPr>
          <p:cNvPr id="1045" name="Gruppieren 1044">
            <a:extLst>
              <a:ext uri="{FF2B5EF4-FFF2-40B4-BE49-F238E27FC236}">
                <a16:creationId xmlns:a16="http://schemas.microsoft.com/office/drawing/2014/main" id="{B5B34B70-8EBC-978E-EF58-3603AF301F50}"/>
              </a:ext>
            </a:extLst>
          </p:cNvPr>
          <p:cNvGrpSpPr/>
          <p:nvPr/>
        </p:nvGrpSpPr>
        <p:grpSpPr>
          <a:xfrm rot="5400000">
            <a:off x="2278708" y="2292828"/>
            <a:ext cx="226422" cy="1358535"/>
            <a:chOff x="5738949" y="1550127"/>
            <a:chExt cx="226422" cy="1358535"/>
          </a:xfrm>
        </p:grpSpPr>
        <p:sp>
          <p:nvSpPr>
            <p:cNvPr id="1046" name="Rechteck 1045">
              <a:extLst>
                <a:ext uri="{FF2B5EF4-FFF2-40B4-BE49-F238E27FC236}">
                  <a16:creationId xmlns:a16="http://schemas.microsoft.com/office/drawing/2014/main" id="{EBC3D563-4FF9-FA23-87AE-8782DD1C405E}"/>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7" name="Gerader Verbinder 1046">
              <a:extLst>
                <a:ext uri="{FF2B5EF4-FFF2-40B4-BE49-F238E27FC236}">
                  <a16:creationId xmlns:a16="http://schemas.microsoft.com/office/drawing/2014/main" id="{0E7A336D-EDC8-A4B0-3DB3-C9B9C1F77B15}"/>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2" name="Gerader Verbinder 1061">
              <a:extLst>
                <a:ext uri="{FF2B5EF4-FFF2-40B4-BE49-F238E27FC236}">
                  <a16:creationId xmlns:a16="http://schemas.microsoft.com/office/drawing/2014/main" id="{24A5F455-C96C-E0B9-AE32-5297335014DD}"/>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4" name="Textfeld 1063">
            <a:extLst>
              <a:ext uri="{FF2B5EF4-FFF2-40B4-BE49-F238E27FC236}">
                <a16:creationId xmlns:a16="http://schemas.microsoft.com/office/drawing/2014/main" id="{A4027F13-59A9-D09D-1CE3-675D89B48C9B}"/>
              </a:ext>
            </a:extLst>
          </p:cNvPr>
          <p:cNvSpPr txBox="1"/>
          <p:nvPr/>
        </p:nvSpPr>
        <p:spPr>
          <a:xfrm>
            <a:off x="1528896" y="3362162"/>
            <a:ext cx="1787284" cy="646331"/>
          </a:xfrm>
          <a:prstGeom prst="rect">
            <a:avLst/>
          </a:prstGeom>
          <a:noFill/>
        </p:spPr>
        <p:txBody>
          <a:bodyPr wrap="none" rtlCol="0">
            <a:spAutoFit/>
          </a:bodyPr>
          <a:lstStyle/>
          <a:p>
            <a:pPr algn="ctr"/>
            <a:r>
              <a:rPr lang="de-DE" dirty="0"/>
              <a:t>Schaltzeichen für</a:t>
            </a:r>
          </a:p>
          <a:p>
            <a:pPr algn="ctr"/>
            <a:r>
              <a:rPr lang="de-DE" dirty="0"/>
              <a:t>den Widerstand</a:t>
            </a:r>
          </a:p>
        </p:txBody>
      </p:sp>
    </p:spTree>
    <p:extLst>
      <p:ext uri="{BB962C8B-B14F-4D97-AF65-F5344CB8AC3E}">
        <p14:creationId xmlns:p14="http://schemas.microsoft.com/office/powerpoint/2010/main" val="265378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69625"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Der Widerstand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Vergleichbar mit dem Straßenverkehr, wo an einer Baustelle die Autos ausgebremst werden und sich stauen, verhält es sich an einem Widerstand mit dem </a:t>
            </a:r>
            <a:r>
              <a:rPr lang="de-DE" dirty="0" err="1">
                <a:solidFill>
                  <a:srgbClr val="000000"/>
                </a:solidFill>
              </a:rPr>
              <a:t>Stromfluß</a:t>
            </a:r>
            <a:r>
              <a:rPr lang="de-DE" dirty="0">
                <a:solidFill>
                  <a:srgbClr val="000000"/>
                </a:solidFill>
              </a:rPr>
              <a:t>.</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r>
              <a:rPr lang="de-DE" dirty="0">
                <a:solidFill>
                  <a:srgbClr val="000000"/>
                </a:solidFill>
              </a:rPr>
              <a:t>Je größer die Blockade (der Widerstand), desto weniger Autos kommen durch (weniger Strom kann fließen).</a:t>
            </a:r>
          </a:p>
          <a:p>
            <a:pPr marL="0" indent="0">
              <a:buNone/>
              <a:defRPr/>
            </a:pPr>
            <a:endParaRPr lang="de-DE" b="1" dirty="0">
              <a:solidFill>
                <a:srgbClr val="000000"/>
              </a:solidFill>
            </a:endParaRPr>
          </a:p>
          <a:p>
            <a:pPr marL="0" indent="0">
              <a:buNone/>
              <a:defRPr/>
            </a:pPr>
            <a:r>
              <a:rPr lang="de-DE" dirty="0">
                <a:solidFill>
                  <a:srgbClr val="000000"/>
                </a:solidFill>
              </a:rPr>
              <a:t>Je größer der Druck z.B. durch Hupen von hinten (die Spannung), desto schneller versuchen die Autos durchzukommen (es fließt mehr Strom)</a:t>
            </a:r>
          </a:p>
        </p:txBody>
      </p:sp>
      <p:grpSp>
        <p:nvGrpSpPr>
          <p:cNvPr id="8" name="Gruppieren 7">
            <a:extLst>
              <a:ext uri="{FF2B5EF4-FFF2-40B4-BE49-F238E27FC236}">
                <a16:creationId xmlns:a16="http://schemas.microsoft.com/office/drawing/2014/main" id="{4B202147-F21C-2CBE-8EF7-28E46F2F5E6A}"/>
              </a:ext>
            </a:extLst>
          </p:cNvPr>
          <p:cNvGrpSpPr/>
          <p:nvPr/>
        </p:nvGrpSpPr>
        <p:grpSpPr>
          <a:xfrm>
            <a:off x="3259107" y="2291302"/>
            <a:ext cx="4476887" cy="1111276"/>
            <a:chOff x="1031700" y="1684800"/>
            <a:chExt cx="4476887" cy="1111276"/>
          </a:xfrm>
        </p:grpSpPr>
        <p:cxnSp>
          <p:nvCxnSpPr>
            <p:cNvPr id="20" name="Gerader Verbinder 19">
              <a:extLst>
                <a:ext uri="{FF2B5EF4-FFF2-40B4-BE49-F238E27FC236}">
                  <a16:creationId xmlns:a16="http://schemas.microsoft.com/office/drawing/2014/main" id="{A7AE3490-1A7B-4103-DC4C-D57F6160EFDF}"/>
                </a:ext>
              </a:extLst>
            </p:cNvPr>
            <p:cNvCxnSpPr/>
            <p:nvPr/>
          </p:nvCxnSpPr>
          <p:spPr>
            <a:xfrm flipV="1">
              <a:off x="1154399" y="1999242"/>
              <a:ext cx="40320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F4F209C-DF9C-0DE4-F409-37F611DFBAD9}"/>
                </a:ext>
              </a:extLst>
            </p:cNvPr>
            <p:cNvCxnSpPr/>
            <p:nvPr/>
          </p:nvCxnSpPr>
          <p:spPr>
            <a:xfrm flipV="1">
              <a:off x="1169676" y="2796076"/>
              <a:ext cx="40320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2CA988FA-0270-B422-A735-6D0B7E432635}"/>
                </a:ext>
              </a:extLst>
            </p:cNvPr>
            <p:cNvCxnSpPr/>
            <p:nvPr/>
          </p:nvCxnSpPr>
          <p:spPr>
            <a:xfrm flipV="1">
              <a:off x="1169676" y="2382419"/>
              <a:ext cx="4032069" cy="0"/>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7" name="Gleichschenkliges Dreieck 26">
              <a:extLst>
                <a:ext uri="{FF2B5EF4-FFF2-40B4-BE49-F238E27FC236}">
                  <a16:creationId xmlns:a16="http://schemas.microsoft.com/office/drawing/2014/main" id="{2CDA41DC-392C-2517-D2EF-8615B7FB3B2A}"/>
                </a:ext>
              </a:extLst>
            </p:cNvPr>
            <p:cNvSpPr/>
            <p:nvPr/>
          </p:nvSpPr>
          <p:spPr>
            <a:xfrm>
              <a:off x="3360260" y="1684800"/>
              <a:ext cx="522146" cy="48186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a:t>
              </a:r>
            </a:p>
          </p:txBody>
        </p:sp>
        <p:sp>
          <p:nvSpPr>
            <p:cNvPr id="28" name="Rechteck 27">
              <a:extLst>
                <a:ext uri="{FF2B5EF4-FFF2-40B4-BE49-F238E27FC236}">
                  <a16:creationId xmlns:a16="http://schemas.microsoft.com/office/drawing/2014/main" id="{7035FE87-5551-4B97-4B64-0D8001000DB2}"/>
                </a:ext>
              </a:extLst>
            </p:cNvPr>
            <p:cNvSpPr/>
            <p:nvPr/>
          </p:nvSpPr>
          <p:spPr>
            <a:xfrm>
              <a:off x="1562131" y="2049641"/>
              <a:ext cx="472403" cy="279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22A2D50B-C684-E35E-73CA-26B85C172AC4}"/>
                </a:ext>
              </a:extLst>
            </p:cNvPr>
            <p:cNvSpPr/>
            <p:nvPr/>
          </p:nvSpPr>
          <p:spPr>
            <a:xfrm>
              <a:off x="1626698" y="2447083"/>
              <a:ext cx="472403" cy="279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F9B24D41-8DAA-D542-FBD3-07EC6C9A79D2}"/>
                </a:ext>
              </a:extLst>
            </p:cNvPr>
            <p:cNvSpPr/>
            <p:nvPr/>
          </p:nvSpPr>
          <p:spPr>
            <a:xfrm>
              <a:off x="1090192" y="2431984"/>
              <a:ext cx="472403" cy="279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6BEFC560-BA8E-DDCA-C0E4-76D5F461C406}"/>
                </a:ext>
              </a:extLst>
            </p:cNvPr>
            <p:cNvSpPr/>
            <p:nvPr/>
          </p:nvSpPr>
          <p:spPr>
            <a:xfrm>
              <a:off x="2163204" y="2440240"/>
              <a:ext cx="472403" cy="279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B6CD209A-F9B8-6663-881F-0C0631E467DA}"/>
                </a:ext>
              </a:extLst>
            </p:cNvPr>
            <p:cNvSpPr/>
            <p:nvPr/>
          </p:nvSpPr>
          <p:spPr>
            <a:xfrm>
              <a:off x="5036184" y="2440240"/>
              <a:ext cx="472403" cy="279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C208651C-A12A-5F8A-DCDF-2CFA66A6058B}"/>
                </a:ext>
              </a:extLst>
            </p:cNvPr>
            <p:cNvSpPr/>
            <p:nvPr/>
          </p:nvSpPr>
          <p:spPr>
            <a:xfrm>
              <a:off x="3816944" y="2431984"/>
              <a:ext cx="472403" cy="279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625CE042-EE98-85FF-33EC-3E9F7BC9A230}"/>
                </a:ext>
              </a:extLst>
            </p:cNvPr>
            <p:cNvSpPr/>
            <p:nvPr/>
          </p:nvSpPr>
          <p:spPr>
            <a:xfrm>
              <a:off x="2091579" y="2053103"/>
              <a:ext cx="472403" cy="279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2E906F2E-D7A8-065E-1804-17747436F9ED}"/>
                </a:ext>
              </a:extLst>
            </p:cNvPr>
            <p:cNvSpPr/>
            <p:nvPr/>
          </p:nvSpPr>
          <p:spPr>
            <a:xfrm rot="1976623">
              <a:off x="2715972" y="2283568"/>
              <a:ext cx="472403" cy="279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7A7DEAF1-A68B-378A-6D8B-AD4EA62B17E7}"/>
                </a:ext>
              </a:extLst>
            </p:cNvPr>
            <p:cNvSpPr/>
            <p:nvPr/>
          </p:nvSpPr>
          <p:spPr>
            <a:xfrm>
              <a:off x="1031700" y="2053103"/>
              <a:ext cx="472403" cy="279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a:extLst>
                <a:ext uri="{FF2B5EF4-FFF2-40B4-BE49-F238E27FC236}">
                  <a16:creationId xmlns:a16="http://schemas.microsoft.com/office/drawing/2014/main" id="{FE5E153D-9EDC-5806-D61D-01F98D8E299C}"/>
                </a:ext>
              </a:extLst>
            </p:cNvPr>
            <p:cNvSpPr/>
            <p:nvPr/>
          </p:nvSpPr>
          <p:spPr>
            <a:xfrm>
              <a:off x="2908121" y="2015167"/>
              <a:ext cx="108000" cy="10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a:extLst>
                <a:ext uri="{FF2B5EF4-FFF2-40B4-BE49-F238E27FC236}">
                  <a16:creationId xmlns:a16="http://schemas.microsoft.com/office/drawing/2014/main" id="{0D467617-FA9E-1B4F-646E-7AEF6239C6F9}"/>
                </a:ext>
              </a:extLst>
            </p:cNvPr>
            <p:cNvSpPr/>
            <p:nvPr/>
          </p:nvSpPr>
          <p:spPr>
            <a:xfrm>
              <a:off x="3181517" y="2160179"/>
              <a:ext cx="108000" cy="10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a:extLst>
                <a:ext uri="{FF2B5EF4-FFF2-40B4-BE49-F238E27FC236}">
                  <a16:creationId xmlns:a16="http://schemas.microsoft.com/office/drawing/2014/main" id="{EDB0CAAE-2E93-4CFC-7187-037C98DAD8B4}"/>
                </a:ext>
              </a:extLst>
            </p:cNvPr>
            <p:cNvSpPr/>
            <p:nvPr/>
          </p:nvSpPr>
          <p:spPr>
            <a:xfrm>
              <a:off x="3443716" y="2258443"/>
              <a:ext cx="108000" cy="10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E2649103-727E-E082-6233-8F59F3906591}"/>
                </a:ext>
              </a:extLst>
            </p:cNvPr>
            <p:cNvSpPr/>
            <p:nvPr/>
          </p:nvSpPr>
          <p:spPr>
            <a:xfrm>
              <a:off x="3720437" y="2257239"/>
              <a:ext cx="108000" cy="10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a:extLst>
                <a:ext uri="{FF2B5EF4-FFF2-40B4-BE49-F238E27FC236}">
                  <a16:creationId xmlns:a16="http://schemas.microsoft.com/office/drawing/2014/main" id="{698EC554-3900-5923-CBD1-3C8DCFE2D8A2}"/>
                </a:ext>
              </a:extLst>
            </p:cNvPr>
            <p:cNvSpPr/>
            <p:nvPr/>
          </p:nvSpPr>
          <p:spPr>
            <a:xfrm>
              <a:off x="4036636" y="2248729"/>
              <a:ext cx="108000" cy="10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03B1CA16-B1AE-D835-A207-B40ACE34472E}"/>
                </a:ext>
              </a:extLst>
            </p:cNvPr>
            <p:cNvSpPr/>
            <p:nvPr/>
          </p:nvSpPr>
          <p:spPr>
            <a:xfrm>
              <a:off x="4321579" y="2245202"/>
              <a:ext cx="108000" cy="10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a:extLst>
                <a:ext uri="{FF2B5EF4-FFF2-40B4-BE49-F238E27FC236}">
                  <a16:creationId xmlns:a16="http://schemas.microsoft.com/office/drawing/2014/main" id="{9242CAA8-F231-8B3E-BCAE-7C7D610035E7}"/>
                </a:ext>
              </a:extLst>
            </p:cNvPr>
            <p:cNvSpPr/>
            <p:nvPr/>
          </p:nvSpPr>
          <p:spPr>
            <a:xfrm>
              <a:off x="4908580" y="2253688"/>
              <a:ext cx="108000" cy="10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a:extLst>
                <a:ext uri="{FF2B5EF4-FFF2-40B4-BE49-F238E27FC236}">
                  <a16:creationId xmlns:a16="http://schemas.microsoft.com/office/drawing/2014/main" id="{6FDE672C-37F7-7766-412E-CB197885D41A}"/>
                </a:ext>
              </a:extLst>
            </p:cNvPr>
            <p:cNvSpPr/>
            <p:nvPr/>
          </p:nvSpPr>
          <p:spPr>
            <a:xfrm>
              <a:off x="4597570" y="2241957"/>
              <a:ext cx="108000" cy="10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9694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err="1">
                <a:ln>
                  <a:noFill/>
                </a:ln>
                <a:solidFill>
                  <a:schemeClr val="tx1"/>
                </a:solidFill>
                <a:effectLst/>
                <a:uLnTx/>
                <a:uFillTx/>
                <a:latin typeface="+mn-lt"/>
                <a:ea typeface="+mj-ea"/>
                <a:cs typeface="+mj-cs"/>
              </a:rPr>
              <a:t>Ohmsches</a:t>
            </a:r>
            <a:r>
              <a:rPr kumimoji="0" lang="de-DE" sz="2800" b="0" i="0" u="none" strike="noStrike" kern="1200" cap="none" spc="0" normalizeH="0" baseline="0" noProof="0" dirty="0">
                <a:ln>
                  <a:noFill/>
                </a:ln>
                <a:solidFill>
                  <a:schemeClr val="tx1"/>
                </a:solidFill>
                <a:effectLst/>
                <a:uLnTx/>
                <a:uFillTx/>
                <a:latin typeface="+mn-lt"/>
                <a:ea typeface="+mj-ea"/>
                <a:cs typeface="+mj-cs"/>
              </a:rPr>
              <a:t> </a:t>
            </a:r>
            <a:r>
              <a:rPr lang="de-DE" dirty="0">
                <a:solidFill>
                  <a:schemeClr val="tx1"/>
                </a:solidFill>
                <a:latin typeface="+mn-lt"/>
              </a:rPr>
              <a:t>G</a:t>
            </a:r>
            <a:r>
              <a:rPr kumimoji="0" lang="de-DE" sz="2800" b="0" i="0" u="none" strike="noStrike" kern="1200" cap="none" spc="0" normalizeH="0" baseline="0" noProof="0" dirty="0" err="1">
                <a:ln>
                  <a:noFill/>
                </a:ln>
                <a:solidFill>
                  <a:schemeClr val="tx1"/>
                </a:solidFill>
                <a:effectLst/>
                <a:uLnTx/>
                <a:uFillTx/>
                <a:latin typeface="+mn-lt"/>
                <a:ea typeface="+mj-ea"/>
                <a:cs typeface="+mj-cs"/>
              </a:rPr>
              <a:t>esetz</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Wird ein Widerstand über eine Batterie angeschlossen so fließt ein Strom</a:t>
            </a:r>
          </a:p>
          <a:p>
            <a:pPr>
              <a:defRPr/>
            </a:pPr>
            <a:r>
              <a:rPr lang="de-DE" b="1" dirty="0">
                <a:solidFill>
                  <a:srgbClr val="000000"/>
                </a:solidFill>
              </a:rPr>
              <a:t>Strom kann nur fließen, wenn der Stromkreis geschlossen ist</a:t>
            </a:r>
          </a:p>
          <a:p>
            <a:pPr>
              <a:defRPr/>
            </a:pPr>
            <a:r>
              <a:rPr lang="de-DE" b="1" dirty="0">
                <a:solidFill>
                  <a:srgbClr val="000000"/>
                </a:solidFill>
              </a:rPr>
              <a:t>Technische Stromrichtung: der Strom fließt „von Plus nach Minus“</a:t>
            </a:r>
          </a:p>
          <a:p>
            <a:pPr>
              <a:defRPr/>
            </a:pPr>
            <a:endParaRPr lang="de-DE" dirty="0">
              <a:solidFill>
                <a:srgbClr val="000000"/>
              </a:solidFill>
            </a:endParaRPr>
          </a:p>
          <a:p>
            <a:pPr>
              <a:defRPr/>
            </a:pPr>
            <a:r>
              <a:rPr lang="de-DE" dirty="0">
                <a:solidFill>
                  <a:srgbClr val="000000"/>
                </a:solidFill>
              </a:rPr>
              <a:t>Die jeweils unbekannte Größe lässt sich ausrechnen:</a:t>
            </a:r>
          </a:p>
          <a:p>
            <a:pPr marL="0" indent="0">
              <a:buNone/>
              <a:defRPr/>
            </a:pPr>
            <a:r>
              <a:rPr lang="de-DE" sz="3200" b="1" dirty="0">
                <a:solidFill>
                  <a:srgbClr val="000000"/>
                </a:solidFill>
              </a:rPr>
              <a:t>     R = U / I            U = R * I            </a:t>
            </a:r>
            <a:r>
              <a:rPr lang="de-DE" sz="3200" b="1" dirty="0" err="1">
                <a:solidFill>
                  <a:srgbClr val="000000"/>
                </a:solidFill>
              </a:rPr>
              <a:t>I</a:t>
            </a:r>
            <a:r>
              <a:rPr lang="de-DE" sz="3200" b="1" dirty="0">
                <a:solidFill>
                  <a:srgbClr val="000000"/>
                </a:solidFill>
              </a:rPr>
              <a:t> = U / R</a:t>
            </a:r>
          </a:p>
          <a:p>
            <a:pPr marL="0" indent="0">
              <a:buNone/>
              <a:defRPr/>
            </a:pPr>
            <a:endParaRPr lang="de-DE" sz="3200" b="1" dirty="0">
              <a:solidFill>
                <a:srgbClr val="000000"/>
              </a:solidFill>
            </a:endParaRPr>
          </a:p>
          <a:p>
            <a:pPr marL="0" indent="0">
              <a:buNone/>
              <a:defRPr/>
            </a:pPr>
            <a:endParaRPr lang="de-DE" sz="400" dirty="0">
              <a:solidFill>
                <a:srgbClr val="000000"/>
              </a:solidFill>
            </a:endParaRPr>
          </a:p>
          <a:p>
            <a:pPr marL="0" indent="0">
              <a:buNone/>
              <a:defRPr/>
            </a:pPr>
            <a:r>
              <a:rPr lang="de-DE" dirty="0">
                <a:solidFill>
                  <a:srgbClr val="000000"/>
                </a:solidFill>
              </a:rPr>
              <a:t>          U =  R * I = 100</a:t>
            </a:r>
            <a:r>
              <a:rPr lang="de-DE" dirty="0">
                <a:solidFill>
                  <a:srgbClr val="000000"/>
                </a:solidFill>
                <a:latin typeface="Symbol" panose="05050102010706020507" pitchFamily="18" charset="2"/>
              </a:rPr>
              <a:t>W</a:t>
            </a:r>
            <a:r>
              <a:rPr lang="de-DE" dirty="0">
                <a:solidFill>
                  <a:srgbClr val="000000"/>
                </a:solidFill>
              </a:rPr>
              <a:t> * 90mA = 100</a:t>
            </a:r>
            <a:r>
              <a:rPr lang="de-DE" dirty="0">
                <a:solidFill>
                  <a:srgbClr val="000000"/>
                </a:solidFill>
                <a:latin typeface="Symbol" panose="05050102010706020507" pitchFamily="18" charset="2"/>
              </a:rPr>
              <a:t>W</a:t>
            </a:r>
            <a:r>
              <a:rPr lang="de-DE" dirty="0">
                <a:solidFill>
                  <a:srgbClr val="000000"/>
                </a:solidFill>
              </a:rPr>
              <a:t> * 0,09A = 9V (= 9,000V)</a:t>
            </a:r>
          </a:p>
          <a:p>
            <a:pPr marL="0" indent="0">
              <a:buNone/>
              <a:defRPr/>
            </a:pPr>
            <a:endParaRPr lang="de-DE" sz="1300" dirty="0">
              <a:solidFill>
                <a:srgbClr val="000000"/>
              </a:solidFill>
            </a:endParaRPr>
          </a:p>
          <a:p>
            <a:pPr marL="0" indent="0">
              <a:buNone/>
              <a:defRPr/>
            </a:pPr>
            <a:r>
              <a:rPr lang="de-DE" dirty="0">
                <a:solidFill>
                  <a:srgbClr val="000000"/>
                </a:solidFill>
              </a:rPr>
              <a:t>          R =  U / I = 12V / 0,3A = 40</a:t>
            </a:r>
            <a:r>
              <a:rPr lang="de-DE" dirty="0">
                <a:solidFill>
                  <a:srgbClr val="000000"/>
                </a:solidFill>
                <a:latin typeface="Symbol" panose="05050102010706020507" pitchFamily="18" charset="2"/>
              </a:rPr>
              <a:t>W</a:t>
            </a:r>
            <a:r>
              <a:rPr lang="de-DE" dirty="0">
                <a:solidFill>
                  <a:srgbClr val="000000"/>
                </a:solidFill>
              </a:rPr>
              <a:t> = (40,000</a:t>
            </a:r>
            <a:r>
              <a:rPr lang="de-DE" dirty="0">
                <a:solidFill>
                  <a:srgbClr val="000000"/>
                </a:solidFill>
                <a:latin typeface="Symbol" panose="05050102010706020507" pitchFamily="18" charset="2"/>
              </a:rPr>
              <a:t>W</a:t>
            </a:r>
            <a:r>
              <a:rPr lang="de-DE" dirty="0">
                <a:solidFill>
                  <a:srgbClr val="000000"/>
                </a:solidFill>
              </a:rPr>
              <a:t>)</a:t>
            </a:r>
          </a:p>
        </p:txBody>
      </p:sp>
      <p:grpSp>
        <p:nvGrpSpPr>
          <p:cNvPr id="15" name="Gruppieren 14">
            <a:extLst>
              <a:ext uri="{FF2B5EF4-FFF2-40B4-BE49-F238E27FC236}">
                <a16:creationId xmlns:a16="http://schemas.microsoft.com/office/drawing/2014/main" id="{A482C52E-91BA-2825-4BB2-5FEC401D9312}"/>
              </a:ext>
            </a:extLst>
          </p:cNvPr>
          <p:cNvGrpSpPr/>
          <p:nvPr/>
        </p:nvGrpSpPr>
        <p:grpSpPr>
          <a:xfrm rot="10800000">
            <a:off x="10240489" y="1639682"/>
            <a:ext cx="226422" cy="1358535"/>
            <a:chOff x="5738949" y="1550127"/>
            <a:chExt cx="226422" cy="1358535"/>
          </a:xfrm>
        </p:grpSpPr>
        <p:sp>
          <p:nvSpPr>
            <p:cNvPr id="21" name="Rechteck 20">
              <a:extLst>
                <a:ext uri="{FF2B5EF4-FFF2-40B4-BE49-F238E27FC236}">
                  <a16:creationId xmlns:a16="http://schemas.microsoft.com/office/drawing/2014/main" id="{E00C6F99-2881-8C9B-123A-A7C0C4A93639}"/>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a:extLst>
                <a:ext uri="{FF2B5EF4-FFF2-40B4-BE49-F238E27FC236}">
                  <a16:creationId xmlns:a16="http://schemas.microsoft.com/office/drawing/2014/main" id="{C8DFB142-88F5-EAA5-8AC7-3EC8F1D6B18C}"/>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2C498B25-148A-9DF7-A5F4-CC085AB8DA3A}"/>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feld 15">
            <a:extLst>
              <a:ext uri="{FF2B5EF4-FFF2-40B4-BE49-F238E27FC236}">
                <a16:creationId xmlns:a16="http://schemas.microsoft.com/office/drawing/2014/main" id="{4240A7ED-0EB5-9A1D-BEAB-F9B718E7BF0D}"/>
              </a:ext>
            </a:extLst>
          </p:cNvPr>
          <p:cNvSpPr txBox="1"/>
          <p:nvPr/>
        </p:nvSpPr>
        <p:spPr>
          <a:xfrm>
            <a:off x="9231892" y="2143290"/>
            <a:ext cx="1059906" cy="369332"/>
          </a:xfrm>
          <a:prstGeom prst="rect">
            <a:avLst/>
          </a:prstGeom>
          <a:noFill/>
        </p:spPr>
        <p:txBody>
          <a:bodyPr wrap="none" rtlCol="0">
            <a:spAutoFit/>
          </a:bodyPr>
          <a:lstStyle/>
          <a:p>
            <a:r>
              <a:rPr lang="de-DE" dirty="0"/>
              <a:t>R = 100</a:t>
            </a:r>
            <a:r>
              <a:rPr lang="de-DE" dirty="0">
                <a:latin typeface="Symbol" panose="05050102010706020507" pitchFamily="18" charset="2"/>
              </a:rPr>
              <a:t>W</a:t>
            </a:r>
          </a:p>
        </p:txBody>
      </p:sp>
      <p:grpSp>
        <p:nvGrpSpPr>
          <p:cNvPr id="25" name="Gruppieren 24">
            <a:extLst>
              <a:ext uri="{FF2B5EF4-FFF2-40B4-BE49-F238E27FC236}">
                <a16:creationId xmlns:a16="http://schemas.microsoft.com/office/drawing/2014/main" id="{1E4B0376-3890-99F7-0457-93CB4751CDE4}"/>
              </a:ext>
            </a:extLst>
          </p:cNvPr>
          <p:cNvGrpSpPr/>
          <p:nvPr/>
        </p:nvGrpSpPr>
        <p:grpSpPr>
          <a:xfrm rot="5400000">
            <a:off x="7726952" y="2021004"/>
            <a:ext cx="1350967" cy="603460"/>
            <a:chOff x="5079899" y="1712727"/>
            <a:chExt cx="1350967" cy="603460"/>
          </a:xfrm>
        </p:grpSpPr>
        <p:cxnSp>
          <p:nvCxnSpPr>
            <p:cNvPr id="29" name="Gerader Verbinder 28">
              <a:extLst>
                <a:ext uri="{FF2B5EF4-FFF2-40B4-BE49-F238E27FC236}">
                  <a16:creationId xmlns:a16="http://schemas.microsoft.com/office/drawing/2014/main" id="{B8AD115F-A5CB-073B-4BC1-1042312638AA}"/>
                </a:ext>
              </a:extLst>
            </p:cNvPr>
            <p:cNvCxnSpPr>
              <a:cxnSpLocks/>
            </p:cNvCxnSpPr>
            <p:nvPr/>
          </p:nvCxnSpPr>
          <p:spPr>
            <a:xfrm rot="16200000" flipH="1">
              <a:off x="5378838" y="2014457"/>
              <a:ext cx="603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C14AD46B-7B4C-7DC9-94E2-C3063668217C}"/>
                </a:ext>
              </a:extLst>
            </p:cNvPr>
            <p:cNvCxnSpPr>
              <a:cxnSpLocks/>
            </p:cNvCxnSpPr>
            <p:nvPr/>
          </p:nvCxnSpPr>
          <p:spPr>
            <a:xfrm rot="16200000" flipH="1">
              <a:off x="5629519" y="2014457"/>
              <a:ext cx="26217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8E32CE22-0E48-9699-FD31-506945209BAE}"/>
                </a:ext>
              </a:extLst>
            </p:cNvPr>
            <p:cNvCxnSpPr>
              <a:cxnSpLocks/>
            </p:cNvCxnSpPr>
            <p:nvPr/>
          </p:nvCxnSpPr>
          <p:spPr>
            <a:xfrm rot="16200000">
              <a:off x="6103031" y="1686622"/>
              <a:ext cx="0" cy="6556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0F8D7EFB-EAE0-E20E-9DA3-46B18103C18D}"/>
                </a:ext>
              </a:extLst>
            </p:cNvPr>
            <p:cNvCxnSpPr>
              <a:cxnSpLocks/>
            </p:cNvCxnSpPr>
            <p:nvPr/>
          </p:nvCxnSpPr>
          <p:spPr>
            <a:xfrm rot="16200000">
              <a:off x="5378561" y="1715795"/>
              <a:ext cx="0" cy="5973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Gerader Verbinder 52">
            <a:extLst>
              <a:ext uri="{FF2B5EF4-FFF2-40B4-BE49-F238E27FC236}">
                <a16:creationId xmlns:a16="http://schemas.microsoft.com/office/drawing/2014/main" id="{C113FA37-6136-A2AC-A41D-987C359FFE2C}"/>
              </a:ext>
            </a:extLst>
          </p:cNvPr>
          <p:cNvCxnSpPr>
            <a:cxnSpLocks/>
          </p:cNvCxnSpPr>
          <p:nvPr/>
        </p:nvCxnSpPr>
        <p:spPr>
          <a:xfrm flipH="1">
            <a:off x="9231892" y="1652116"/>
            <a:ext cx="186428" cy="186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55" name="Textfeld 54">
            <a:extLst>
              <a:ext uri="{FF2B5EF4-FFF2-40B4-BE49-F238E27FC236}">
                <a16:creationId xmlns:a16="http://schemas.microsoft.com/office/drawing/2014/main" id="{2AE4D1D2-64BD-94D9-F353-559C6CC1E253}"/>
              </a:ext>
            </a:extLst>
          </p:cNvPr>
          <p:cNvSpPr txBox="1"/>
          <p:nvPr/>
        </p:nvSpPr>
        <p:spPr>
          <a:xfrm>
            <a:off x="8881328" y="1651170"/>
            <a:ext cx="1015021" cy="369332"/>
          </a:xfrm>
          <a:prstGeom prst="rect">
            <a:avLst/>
          </a:prstGeom>
          <a:noFill/>
        </p:spPr>
        <p:txBody>
          <a:bodyPr wrap="none" rtlCol="0">
            <a:spAutoFit/>
          </a:bodyPr>
          <a:lstStyle/>
          <a:p>
            <a:r>
              <a:rPr lang="de-DE" dirty="0"/>
              <a:t>I = 90mA</a:t>
            </a:r>
            <a:endParaRPr lang="de-DE" baseline="-25000" dirty="0"/>
          </a:p>
        </p:txBody>
      </p:sp>
      <p:cxnSp>
        <p:nvCxnSpPr>
          <p:cNvPr id="57" name="Gerader Verbinder 56">
            <a:extLst>
              <a:ext uri="{FF2B5EF4-FFF2-40B4-BE49-F238E27FC236}">
                <a16:creationId xmlns:a16="http://schemas.microsoft.com/office/drawing/2014/main" id="{6F605169-CEEA-23A9-F574-CE4EF47074AE}"/>
              </a:ext>
            </a:extLst>
          </p:cNvPr>
          <p:cNvCxnSpPr>
            <a:cxnSpLocks/>
          </p:cNvCxnSpPr>
          <p:nvPr/>
        </p:nvCxnSpPr>
        <p:spPr>
          <a:xfrm flipH="1">
            <a:off x="8402435" y="2994678"/>
            <a:ext cx="19643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AC0D7AE4-B00A-845A-A8D8-F0212B2BD337}"/>
              </a:ext>
            </a:extLst>
          </p:cNvPr>
          <p:cNvCxnSpPr>
            <a:cxnSpLocks/>
          </p:cNvCxnSpPr>
          <p:nvPr/>
        </p:nvCxnSpPr>
        <p:spPr>
          <a:xfrm flipH="1">
            <a:off x="8402435" y="1652116"/>
            <a:ext cx="1951265" cy="37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28" name="Textfeld 1027">
            <a:extLst>
              <a:ext uri="{FF2B5EF4-FFF2-40B4-BE49-F238E27FC236}">
                <a16:creationId xmlns:a16="http://schemas.microsoft.com/office/drawing/2014/main" id="{B1E65CF3-F67C-DB7F-A335-C26FD239B6E9}"/>
              </a:ext>
            </a:extLst>
          </p:cNvPr>
          <p:cNvSpPr txBox="1"/>
          <p:nvPr/>
        </p:nvSpPr>
        <p:spPr>
          <a:xfrm>
            <a:off x="8360833" y="2293776"/>
            <a:ext cx="660758" cy="369332"/>
          </a:xfrm>
          <a:prstGeom prst="rect">
            <a:avLst/>
          </a:prstGeom>
          <a:noFill/>
        </p:spPr>
        <p:txBody>
          <a:bodyPr wrap="none" rtlCol="0">
            <a:spAutoFit/>
          </a:bodyPr>
          <a:lstStyle/>
          <a:p>
            <a:r>
              <a:rPr lang="de-DE" dirty="0"/>
              <a:t>U = ?</a:t>
            </a:r>
            <a:endParaRPr lang="de-DE" dirty="0">
              <a:latin typeface="Symbol" panose="05050102010706020507" pitchFamily="18" charset="2"/>
            </a:endParaRPr>
          </a:p>
        </p:txBody>
      </p:sp>
      <p:grpSp>
        <p:nvGrpSpPr>
          <p:cNvPr id="1030" name="Gruppieren 1029">
            <a:extLst>
              <a:ext uri="{FF2B5EF4-FFF2-40B4-BE49-F238E27FC236}">
                <a16:creationId xmlns:a16="http://schemas.microsoft.com/office/drawing/2014/main" id="{D4E5000B-237B-73FD-9B15-37F304AF6D0F}"/>
              </a:ext>
            </a:extLst>
          </p:cNvPr>
          <p:cNvGrpSpPr/>
          <p:nvPr/>
        </p:nvGrpSpPr>
        <p:grpSpPr>
          <a:xfrm>
            <a:off x="8100706" y="3608563"/>
            <a:ext cx="2366205" cy="1358535"/>
            <a:chOff x="8100706" y="1391485"/>
            <a:chExt cx="2366205" cy="1358535"/>
          </a:xfrm>
        </p:grpSpPr>
        <p:grpSp>
          <p:nvGrpSpPr>
            <p:cNvPr id="1031" name="Gruppieren 1030">
              <a:extLst>
                <a:ext uri="{FF2B5EF4-FFF2-40B4-BE49-F238E27FC236}">
                  <a16:creationId xmlns:a16="http://schemas.microsoft.com/office/drawing/2014/main" id="{0B9C4C64-95CE-7058-8AC4-17C40B3AB498}"/>
                </a:ext>
              </a:extLst>
            </p:cNvPr>
            <p:cNvGrpSpPr/>
            <p:nvPr/>
          </p:nvGrpSpPr>
          <p:grpSpPr>
            <a:xfrm rot="10800000">
              <a:off x="10240489" y="1391485"/>
              <a:ext cx="226422" cy="1358535"/>
              <a:chOff x="5738949" y="1550127"/>
              <a:chExt cx="226422" cy="1358535"/>
            </a:xfrm>
          </p:grpSpPr>
          <p:sp>
            <p:nvSpPr>
              <p:cNvPr id="1043" name="Rechteck 1042">
                <a:extLst>
                  <a:ext uri="{FF2B5EF4-FFF2-40B4-BE49-F238E27FC236}">
                    <a16:creationId xmlns:a16="http://schemas.microsoft.com/office/drawing/2014/main" id="{9ED23D2E-4729-6C4F-FC67-C339A5B54E36}"/>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4" name="Gerader Verbinder 1043">
                <a:extLst>
                  <a:ext uri="{FF2B5EF4-FFF2-40B4-BE49-F238E27FC236}">
                    <a16:creationId xmlns:a16="http://schemas.microsoft.com/office/drawing/2014/main" id="{38DF79E3-413F-3902-609E-9EB8FCE5C423}"/>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Gerader Verbinder 1044">
                <a:extLst>
                  <a:ext uri="{FF2B5EF4-FFF2-40B4-BE49-F238E27FC236}">
                    <a16:creationId xmlns:a16="http://schemas.microsoft.com/office/drawing/2014/main" id="{CB55D077-B0F7-5A2A-7A36-7735BA3E9298}"/>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2" name="Textfeld 1031">
              <a:extLst>
                <a:ext uri="{FF2B5EF4-FFF2-40B4-BE49-F238E27FC236}">
                  <a16:creationId xmlns:a16="http://schemas.microsoft.com/office/drawing/2014/main" id="{BDF1CE77-AB84-D54C-38F4-F749D12814D3}"/>
                </a:ext>
              </a:extLst>
            </p:cNvPr>
            <p:cNvSpPr txBox="1"/>
            <p:nvPr/>
          </p:nvSpPr>
          <p:spPr>
            <a:xfrm>
              <a:off x="9636844" y="1895093"/>
              <a:ext cx="638316" cy="369332"/>
            </a:xfrm>
            <a:prstGeom prst="rect">
              <a:avLst/>
            </a:prstGeom>
            <a:noFill/>
          </p:spPr>
          <p:txBody>
            <a:bodyPr wrap="none" rtlCol="0">
              <a:spAutoFit/>
            </a:bodyPr>
            <a:lstStyle/>
            <a:p>
              <a:r>
                <a:rPr lang="de-DE" dirty="0"/>
                <a:t>R = ?</a:t>
              </a:r>
              <a:endParaRPr lang="de-DE" dirty="0">
                <a:latin typeface="Symbol" panose="05050102010706020507" pitchFamily="18" charset="2"/>
              </a:endParaRPr>
            </a:p>
          </p:txBody>
        </p:sp>
        <p:grpSp>
          <p:nvGrpSpPr>
            <p:cNvPr id="1033" name="Gruppieren 1032">
              <a:extLst>
                <a:ext uri="{FF2B5EF4-FFF2-40B4-BE49-F238E27FC236}">
                  <a16:creationId xmlns:a16="http://schemas.microsoft.com/office/drawing/2014/main" id="{9428EAAF-1594-2A76-4902-737ABB40BC87}"/>
                </a:ext>
              </a:extLst>
            </p:cNvPr>
            <p:cNvGrpSpPr/>
            <p:nvPr/>
          </p:nvGrpSpPr>
          <p:grpSpPr>
            <a:xfrm rot="5400000">
              <a:off x="7726952" y="1772807"/>
              <a:ext cx="1350967" cy="603460"/>
              <a:chOff x="5079899" y="1712727"/>
              <a:chExt cx="1350967" cy="603460"/>
            </a:xfrm>
          </p:grpSpPr>
          <p:cxnSp>
            <p:nvCxnSpPr>
              <p:cNvPr id="1039" name="Gerader Verbinder 1038">
                <a:extLst>
                  <a:ext uri="{FF2B5EF4-FFF2-40B4-BE49-F238E27FC236}">
                    <a16:creationId xmlns:a16="http://schemas.microsoft.com/office/drawing/2014/main" id="{D6CF0BF2-6BAC-F70D-2EEA-07BDB330B5EC}"/>
                  </a:ext>
                </a:extLst>
              </p:cNvPr>
              <p:cNvCxnSpPr>
                <a:cxnSpLocks/>
              </p:cNvCxnSpPr>
              <p:nvPr/>
            </p:nvCxnSpPr>
            <p:spPr>
              <a:xfrm rot="16200000" flipH="1">
                <a:off x="5378838" y="2014457"/>
                <a:ext cx="603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Gerader Verbinder 1039">
                <a:extLst>
                  <a:ext uri="{FF2B5EF4-FFF2-40B4-BE49-F238E27FC236}">
                    <a16:creationId xmlns:a16="http://schemas.microsoft.com/office/drawing/2014/main" id="{3BA8B21E-DA03-1795-AA03-E248048F7AC7}"/>
                  </a:ext>
                </a:extLst>
              </p:cNvPr>
              <p:cNvCxnSpPr>
                <a:cxnSpLocks/>
              </p:cNvCxnSpPr>
              <p:nvPr/>
            </p:nvCxnSpPr>
            <p:spPr>
              <a:xfrm rot="16200000" flipH="1">
                <a:off x="5629519" y="2014457"/>
                <a:ext cx="26217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Gerader Verbinder 1040">
                <a:extLst>
                  <a:ext uri="{FF2B5EF4-FFF2-40B4-BE49-F238E27FC236}">
                    <a16:creationId xmlns:a16="http://schemas.microsoft.com/office/drawing/2014/main" id="{5CCD5983-F17F-0EC2-34C8-00BCDBA7540D}"/>
                  </a:ext>
                </a:extLst>
              </p:cNvPr>
              <p:cNvCxnSpPr>
                <a:cxnSpLocks/>
              </p:cNvCxnSpPr>
              <p:nvPr/>
            </p:nvCxnSpPr>
            <p:spPr>
              <a:xfrm rot="16200000">
                <a:off x="6103031" y="1686622"/>
                <a:ext cx="0" cy="6556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2" name="Gerader Verbinder 1041">
                <a:extLst>
                  <a:ext uri="{FF2B5EF4-FFF2-40B4-BE49-F238E27FC236}">
                    <a16:creationId xmlns:a16="http://schemas.microsoft.com/office/drawing/2014/main" id="{93360CF2-E26C-A05F-6BAC-ED0B04638EBF}"/>
                  </a:ext>
                </a:extLst>
              </p:cNvPr>
              <p:cNvCxnSpPr>
                <a:cxnSpLocks/>
              </p:cNvCxnSpPr>
              <p:nvPr/>
            </p:nvCxnSpPr>
            <p:spPr>
              <a:xfrm rot="16200000">
                <a:off x="5378561" y="1715795"/>
                <a:ext cx="0" cy="5973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34" name="Gerader Verbinder 1033">
              <a:extLst>
                <a:ext uri="{FF2B5EF4-FFF2-40B4-BE49-F238E27FC236}">
                  <a16:creationId xmlns:a16="http://schemas.microsoft.com/office/drawing/2014/main" id="{7E14CD36-F5C2-E9D1-F904-35529ADC17BB}"/>
                </a:ext>
              </a:extLst>
            </p:cNvPr>
            <p:cNvCxnSpPr>
              <a:cxnSpLocks/>
            </p:cNvCxnSpPr>
            <p:nvPr/>
          </p:nvCxnSpPr>
          <p:spPr>
            <a:xfrm flipH="1">
              <a:off x="8402435" y="1400381"/>
              <a:ext cx="1015885"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35" name="Textfeld 1034">
              <a:extLst>
                <a:ext uri="{FF2B5EF4-FFF2-40B4-BE49-F238E27FC236}">
                  <a16:creationId xmlns:a16="http://schemas.microsoft.com/office/drawing/2014/main" id="{6545CF81-41D4-E389-EAF7-D8FB9CFC6B5E}"/>
                </a:ext>
              </a:extLst>
            </p:cNvPr>
            <p:cNvSpPr txBox="1"/>
            <p:nvPr/>
          </p:nvSpPr>
          <p:spPr>
            <a:xfrm>
              <a:off x="8881328" y="1402973"/>
              <a:ext cx="888385" cy="369332"/>
            </a:xfrm>
            <a:prstGeom prst="rect">
              <a:avLst/>
            </a:prstGeom>
            <a:noFill/>
          </p:spPr>
          <p:txBody>
            <a:bodyPr wrap="none" rtlCol="0">
              <a:spAutoFit/>
            </a:bodyPr>
            <a:lstStyle/>
            <a:p>
              <a:r>
                <a:rPr lang="de-DE" dirty="0"/>
                <a:t>I = 0,3A</a:t>
              </a:r>
              <a:endParaRPr lang="de-DE" baseline="-25000" dirty="0"/>
            </a:p>
          </p:txBody>
        </p:sp>
        <p:cxnSp>
          <p:nvCxnSpPr>
            <p:cNvPr id="1036" name="Gerader Verbinder 1035">
              <a:extLst>
                <a:ext uri="{FF2B5EF4-FFF2-40B4-BE49-F238E27FC236}">
                  <a16:creationId xmlns:a16="http://schemas.microsoft.com/office/drawing/2014/main" id="{1372EC8C-681A-3E36-672B-44FB9867FFCE}"/>
                </a:ext>
              </a:extLst>
            </p:cNvPr>
            <p:cNvCxnSpPr>
              <a:cxnSpLocks/>
            </p:cNvCxnSpPr>
            <p:nvPr/>
          </p:nvCxnSpPr>
          <p:spPr>
            <a:xfrm flipH="1">
              <a:off x="8402435" y="2750019"/>
              <a:ext cx="19643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EFC4936C-CB59-336C-23CB-DD65BF16F034}"/>
                </a:ext>
              </a:extLst>
            </p:cNvPr>
            <p:cNvCxnSpPr>
              <a:cxnSpLocks/>
            </p:cNvCxnSpPr>
            <p:nvPr/>
          </p:nvCxnSpPr>
          <p:spPr>
            <a:xfrm flipH="1">
              <a:off x="9237189" y="1400381"/>
              <a:ext cx="11165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38" name="Textfeld 1037">
              <a:extLst>
                <a:ext uri="{FF2B5EF4-FFF2-40B4-BE49-F238E27FC236}">
                  <a16:creationId xmlns:a16="http://schemas.microsoft.com/office/drawing/2014/main" id="{6CABB629-BA3F-44C0-750D-C312886CCF24}"/>
                </a:ext>
              </a:extLst>
            </p:cNvPr>
            <p:cNvSpPr txBox="1"/>
            <p:nvPr/>
          </p:nvSpPr>
          <p:spPr>
            <a:xfrm>
              <a:off x="8360833" y="2045579"/>
              <a:ext cx="918841" cy="369332"/>
            </a:xfrm>
            <a:prstGeom prst="rect">
              <a:avLst/>
            </a:prstGeom>
            <a:noFill/>
          </p:spPr>
          <p:txBody>
            <a:bodyPr wrap="none" rtlCol="0">
              <a:spAutoFit/>
            </a:bodyPr>
            <a:lstStyle/>
            <a:p>
              <a:r>
                <a:rPr lang="de-DE" dirty="0"/>
                <a:t>U = 12V</a:t>
              </a:r>
              <a:endParaRPr lang="de-DE" dirty="0">
                <a:latin typeface="Symbol" panose="05050102010706020507" pitchFamily="18" charset="2"/>
              </a:endParaRPr>
            </a:p>
          </p:txBody>
        </p:sp>
      </p:grpSp>
      <p:sp>
        <p:nvSpPr>
          <p:cNvPr id="1046" name="Ellipse 1045">
            <a:extLst>
              <a:ext uri="{FF2B5EF4-FFF2-40B4-BE49-F238E27FC236}">
                <a16:creationId xmlns:a16="http://schemas.microsoft.com/office/drawing/2014/main" id="{02460397-8BC6-0AFF-959E-F4DB994564A6}"/>
              </a:ext>
            </a:extLst>
          </p:cNvPr>
          <p:cNvSpPr/>
          <p:nvPr/>
        </p:nvSpPr>
        <p:spPr>
          <a:xfrm>
            <a:off x="7896584" y="1655836"/>
            <a:ext cx="360000" cy="36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1</a:t>
            </a:r>
          </a:p>
        </p:txBody>
      </p:sp>
      <p:sp>
        <p:nvSpPr>
          <p:cNvPr id="1047" name="Ellipse 1046">
            <a:extLst>
              <a:ext uri="{FF2B5EF4-FFF2-40B4-BE49-F238E27FC236}">
                <a16:creationId xmlns:a16="http://schemas.microsoft.com/office/drawing/2014/main" id="{9F535055-1500-26BD-D19A-6D587A7A25E8}"/>
              </a:ext>
            </a:extLst>
          </p:cNvPr>
          <p:cNvSpPr/>
          <p:nvPr/>
        </p:nvSpPr>
        <p:spPr>
          <a:xfrm>
            <a:off x="258762" y="4974757"/>
            <a:ext cx="360000" cy="36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2</a:t>
            </a:r>
          </a:p>
        </p:txBody>
      </p:sp>
      <p:sp>
        <p:nvSpPr>
          <p:cNvPr id="1048" name="Ellipse 1047">
            <a:extLst>
              <a:ext uri="{FF2B5EF4-FFF2-40B4-BE49-F238E27FC236}">
                <a16:creationId xmlns:a16="http://schemas.microsoft.com/office/drawing/2014/main" id="{0323B617-0B09-EE2D-0C02-CC7512AEF319}"/>
              </a:ext>
            </a:extLst>
          </p:cNvPr>
          <p:cNvSpPr/>
          <p:nvPr/>
        </p:nvSpPr>
        <p:spPr>
          <a:xfrm>
            <a:off x="258762" y="4339353"/>
            <a:ext cx="360000" cy="36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1</a:t>
            </a:r>
          </a:p>
        </p:txBody>
      </p:sp>
      <p:sp>
        <p:nvSpPr>
          <p:cNvPr id="1049" name="Ellipse 1048">
            <a:extLst>
              <a:ext uri="{FF2B5EF4-FFF2-40B4-BE49-F238E27FC236}">
                <a16:creationId xmlns:a16="http://schemas.microsoft.com/office/drawing/2014/main" id="{1B9A139E-B2AC-8AB7-0942-5736E49B6610}"/>
              </a:ext>
            </a:extLst>
          </p:cNvPr>
          <p:cNvSpPr/>
          <p:nvPr/>
        </p:nvSpPr>
        <p:spPr>
          <a:xfrm>
            <a:off x="7896584" y="3611866"/>
            <a:ext cx="360000" cy="36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2</a:t>
            </a:r>
          </a:p>
        </p:txBody>
      </p:sp>
    </p:spTree>
    <p:extLst>
      <p:ext uri="{BB962C8B-B14F-4D97-AF65-F5344CB8AC3E}">
        <p14:creationId xmlns:p14="http://schemas.microsoft.com/office/powerpoint/2010/main" val="68469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5" grpId="0"/>
      <p:bldP spid="1028" grpId="0"/>
      <p:bldP spid="1046" grpId="0" animBg="1"/>
      <p:bldP spid="1047" grpId="0" animBg="1"/>
      <p:bldP spid="1048" grpId="0" animBg="1"/>
      <p:bldP spid="10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Der Widerstand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Bei Widerständen wird der Wert auf dem Bauteil mit Farbringen codiert</a:t>
            </a:r>
          </a:p>
          <a:p>
            <a:pPr marL="0" indent="0">
              <a:buNone/>
              <a:defRPr/>
            </a:pPr>
            <a:endParaRPr lang="de-DE" dirty="0">
              <a:solidFill>
                <a:srgbClr val="000000"/>
              </a:solidFill>
            </a:endParaRPr>
          </a:p>
          <a:p>
            <a:pPr marL="0" indent="0">
              <a:buNone/>
              <a:defRPr/>
            </a:pPr>
            <a:endParaRPr lang="de-DE" dirty="0">
              <a:solidFill>
                <a:srgbClr val="000000"/>
              </a:solidFill>
            </a:endParaRPr>
          </a:p>
        </p:txBody>
      </p:sp>
      <p:graphicFrame>
        <p:nvGraphicFramePr>
          <p:cNvPr id="7" name="Tabelle 6">
            <a:extLst>
              <a:ext uri="{FF2B5EF4-FFF2-40B4-BE49-F238E27FC236}">
                <a16:creationId xmlns:a16="http://schemas.microsoft.com/office/drawing/2014/main" id="{D9F69BD8-088E-FD78-FA8B-32C58AE00070}"/>
              </a:ext>
            </a:extLst>
          </p:cNvPr>
          <p:cNvGraphicFramePr>
            <a:graphicFrameLocks noGrp="1"/>
          </p:cNvGraphicFramePr>
          <p:nvPr>
            <p:extLst>
              <p:ext uri="{D42A27DB-BD31-4B8C-83A1-F6EECF244321}">
                <p14:modId xmlns:p14="http://schemas.microsoft.com/office/powerpoint/2010/main" val="2826714965"/>
              </p:ext>
            </p:extLst>
          </p:nvPr>
        </p:nvGraphicFramePr>
        <p:xfrm>
          <a:off x="258762" y="1640108"/>
          <a:ext cx="6899684" cy="3947160"/>
        </p:xfrm>
        <a:graphic>
          <a:graphicData uri="http://schemas.openxmlformats.org/drawingml/2006/table">
            <a:tbl>
              <a:tblPr>
                <a:tableStyleId>{5C22544A-7EE6-4342-B048-85BDC9FD1C3A}</a:tableStyleId>
              </a:tblPr>
              <a:tblGrid>
                <a:gridCol w="1308780">
                  <a:extLst>
                    <a:ext uri="{9D8B030D-6E8A-4147-A177-3AD203B41FA5}">
                      <a16:colId xmlns:a16="http://schemas.microsoft.com/office/drawing/2014/main" val="367729143"/>
                    </a:ext>
                  </a:extLst>
                </a:gridCol>
                <a:gridCol w="705394">
                  <a:extLst>
                    <a:ext uri="{9D8B030D-6E8A-4147-A177-3AD203B41FA5}">
                      <a16:colId xmlns:a16="http://schemas.microsoft.com/office/drawing/2014/main" val="1013981928"/>
                    </a:ext>
                  </a:extLst>
                </a:gridCol>
                <a:gridCol w="836023">
                  <a:extLst>
                    <a:ext uri="{9D8B030D-6E8A-4147-A177-3AD203B41FA5}">
                      <a16:colId xmlns:a16="http://schemas.microsoft.com/office/drawing/2014/main" val="2764533164"/>
                    </a:ext>
                  </a:extLst>
                </a:gridCol>
                <a:gridCol w="2011680">
                  <a:extLst>
                    <a:ext uri="{9D8B030D-6E8A-4147-A177-3AD203B41FA5}">
                      <a16:colId xmlns:a16="http://schemas.microsoft.com/office/drawing/2014/main" val="692785097"/>
                    </a:ext>
                  </a:extLst>
                </a:gridCol>
                <a:gridCol w="2037807">
                  <a:extLst>
                    <a:ext uri="{9D8B030D-6E8A-4147-A177-3AD203B41FA5}">
                      <a16:colId xmlns:a16="http://schemas.microsoft.com/office/drawing/2014/main" val="649182004"/>
                    </a:ext>
                  </a:extLst>
                </a:gridCol>
              </a:tblGrid>
              <a:tr h="261226">
                <a:tc>
                  <a:txBody>
                    <a:bodyPr/>
                    <a:lstStyle/>
                    <a:p>
                      <a:pPr algn="ctr" fontAlgn="b"/>
                      <a:r>
                        <a:rPr lang="en-US" sz="1800" u="none" strike="noStrike" dirty="0" err="1">
                          <a:effectLst/>
                          <a:latin typeface="+mn-lt"/>
                        </a:rPr>
                        <a:t>Farbe</a:t>
                      </a:r>
                      <a:endParaRPr lang="en-US"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None/>
                      </a:pPr>
                      <a:r>
                        <a:rPr lang="en-US" sz="1800" u="none" strike="noStrike" dirty="0">
                          <a:effectLst/>
                          <a:latin typeface="+mn-lt"/>
                        </a:rPr>
                        <a:t>1. Ring</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2. Ring</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3. Ring (</a:t>
                      </a:r>
                      <a:r>
                        <a:rPr lang="en-US" sz="1800" u="none" strike="noStrike" dirty="0" err="1">
                          <a:effectLst/>
                          <a:latin typeface="+mn-lt"/>
                        </a:rPr>
                        <a:t>Muliplikator</a:t>
                      </a:r>
                      <a:r>
                        <a:rPr lang="en-US" sz="1800" u="none" strike="noStrike" dirty="0">
                          <a:effectLst/>
                          <a:latin typeface="+mn-lt"/>
                        </a:rPr>
                        <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4. Ring </a:t>
                      </a:r>
                      <a:r>
                        <a:rPr lang="en-US" sz="1800" b="0" i="0" u="none" strike="noStrike" dirty="0">
                          <a:solidFill>
                            <a:srgbClr val="000000"/>
                          </a:solidFill>
                          <a:effectLst/>
                          <a:latin typeface="+mn-lt"/>
                        </a:rPr>
                        <a:t>(</a:t>
                      </a:r>
                      <a:r>
                        <a:rPr lang="en-US" sz="1800" b="0" i="0" u="none" strike="noStrike" dirty="0" err="1">
                          <a:solidFill>
                            <a:srgbClr val="000000"/>
                          </a:solidFill>
                          <a:effectLst/>
                          <a:latin typeface="+mn-lt"/>
                        </a:rPr>
                        <a:t>Toleranz</a:t>
                      </a:r>
                      <a:r>
                        <a:rPr lang="en-US" sz="1800" b="0" i="0" u="none" strike="noStrike" dirty="0">
                          <a:solidFill>
                            <a:srgbClr val="000000"/>
                          </a:solidFill>
                          <a:effectLst/>
                          <a:latin typeface="+mn-lt"/>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1432087"/>
                  </a:ext>
                </a:extLst>
              </a:tr>
              <a:tr h="260821">
                <a:tc>
                  <a:txBody>
                    <a:bodyPr/>
                    <a:lstStyle/>
                    <a:p>
                      <a:pPr algn="ctr" fontAlgn="b"/>
                      <a:r>
                        <a:rPr lang="en-US" sz="1800" b="0" i="0" u="none" strike="noStrike" dirty="0" err="1">
                          <a:solidFill>
                            <a:schemeClr val="tx1"/>
                          </a:solidFill>
                          <a:effectLst/>
                          <a:latin typeface="+mn-lt"/>
                        </a:rPr>
                        <a:t>silber</a:t>
                      </a:r>
                      <a:endParaRPr lang="en-US" sz="1800" b="0"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dirty="0">
                          <a:solidFill>
                            <a:srgbClr val="000000"/>
                          </a:solidFill>
                          <a:effectLst/>
                          <a:latin typeface="+mn-lt"/>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5088229"/>
                  </a:ext>
                </a:extLst>
              </a:tr>
              <a:tr h="260821">
                <a:tc>
                  <a:txBody>
                    <a:bodyPr/>
                    <a:lstStyle/>
                    <a:p>
                      <a:pPr algn="ctr" fontAlgn="b"/>
                      <a:r>
                        <a:rPr lang="en-US" sz="1800" b="0" i="0" u="none" strike="noStrike" dirty="0">
                          <a:solidFill>
                            <a:schemeClr val="tx1"/>
                          </a:solidFill>
                          <a:effectLst/>
                          <a:latin typeface="+mn-lt"/>
                        </a:rPr>
                        <a:t>gold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a:solidFill>
                            <a:srgbClr val="000000"/>
                          </a:solidFill>
                          <a:effectLst/>
                          <a:latin typeface="+mn-lt"/>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1725461"/>
                  </a:ext>
                </a:extLst>
              </a:tr>
              <a:tr h="260821">
                <a:tc>
                  <a:txBody>
                    <a:bodyPr/>
                    <a:lstStyle/>
                    <a:p>
                      <a:pPr algn="ctr" fontAlgn="b"/>
                      <a:r>
                        <a:rPr lang="en-US" sz="1800" u="none" strike="noStrike" dirty="0">
                          <a:solidFill>
                            <a:schemeClr val="bg1"/>
                          </a:solidFill>
                          <a:effectLst/>
                          <a:latin typeface="+mn-lt"/>
                        </a:rPr>
                        <a:t> schwarz</a:t>
                      </a:r>
                      <a:endParaRPr lang="en-US" sz="1800" b="0" i="0" u="none" strike="noStrike" dirty="0">
                        <a:solidFill>
                          <a:schemeClr val="bg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800" u="none" strike="noStrike" dirty="0">
                          <a:effectLst/>
                          <a:latin typeface="+mn-lt"/>
                        </a:rPr>
                        <a:t>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2899648"/>
                  </a:ext>
                </a:extLst>
              </a:tr>
              <a:tr h="260821">
                <a:tc>
                  <a:txBody>
                    <a:bodyPr/>
                    <a:lstStyle/>
                    <a:p>
                      <a:pPr algn="ctr" fontAlgn="b"/>
                      <a:r>
                        <a:rPr lang="en-US" sz="1800" u="none" strike="noStrike" dirty="0">
                          <a:effectLst/>
                          <a:latin typeface="+mn-lt"/>
                        </a:rPr>
                        <a:t> </a:t>
                      </a:r>
                      <a:r>
                        <a:rPr lang="en-US" sz="1800" u="none" strike="noStrike" dirty="0" err="1">
                          <a:effectLst/>
                          <a:latin typeface="+mn-lt"/>
                        </a:rPr>
                        <a:t>braun</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US" sz="1800" u="none" strike="noStrike" dirty="0">
                          <a:effectLst/>
                          <a:latin typeface="+mn-lt"/>
                        </a:rPr>
                        <a:t>1</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 ±1%</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2871104"/>
                  </a:ext>
                </a:extLst>
              </a:tr>
              <a:tr h="260821">
                <a:tc>
                  <a:txBody>
                    <a:bodyPr/>
                    <a:lstStyle/>
                    <a:p>
                      <a:pPr algn="ctr" fontAlgn="b"/>
                      <a:r>
                        <a:rPr lang="en-US" sz="1800" u="none" strike="noStrike" dirty="0">
                          <a:effectLst/>
                          <a:latin typeface="+mn-lt"/>
                        </a:rPr>
                        <a:t> rot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US" sz="1800" u="none" strike="noStrike" dirty="0">
                          <a:effectLst/>
                          <a:latin typeface="+mn-lt"/>
                        </a:rPr>
                        <a:t>2</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2</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100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 ±2%</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246952"/>
                  </a:ext>
                </a:extLst>
              </a:tr>
              <a:tr h="260821">
                <a:tc>
                  <a:txBody>
                    <a:bodyPr/>
                    <a:lstStyle/>
                    <a:p>
                      <a:pPr algn="ctr" fontAlgn="b"/>
                      <a:r>
                        <a:rPr lang="en-US" sz="1800" u="none" strike="noStrike" dirty="0">
                          <a:effectLst/>
                          <a:latin typeface="+mn-lt"/>
                        </a:rPr>
                        <a:t> orange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800" u="none" strike="noStrike">
                          <a:effectLst/>
                          <a:latin typeface="+mn-lt"/>
                        </a:rPr>
                        <a:t>3</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3</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1 000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3406241"/>
                  </a:ext>
                </a:extLst>
              </a:tr>
              <a:tr h="260821">
                <a:tc>
                  <a:txBody>
                    <a:bodyPr/>
                    <a:lstStyle/>
                    <a:p>
                      <a:pPr algn="ctr" fontAlgn="b"/>
                      <a:r>
                        <a:rPr lang="en-US" sz="1800" u="none" strike="noStrike" dirty="0">
                          <a:effectLst/>
                          <a:latin typeface="+mn-lt"/>
                        </a:rPr>
                        <a:t> </a:t>
                      </a:r>
                      <a:r>
                        <a:rPr lang="en-US" sz="1800" u="none" strike="noStrike" dirty="0" err="1">
                          <a:effectLst/>
                          <a:latin typeface="+mn-lt"/>
                        </a:rPr>
                        <a:t>gelb</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u="none" strike="noStrike">
                          <a:effectLst/>
                          <a:latin typeface="+mn-lt"/>
                        </a:rPr>
                        <a:t>4</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4</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10 000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187247"/>
                  </a:ext>
                </a:extLst>
              </a:tr>
              <a:tr h="260821">
                <a:tc>
                  <a:txBody>
                    <a:bodyPr/>
                    <a:lstStyle/>
                    <a:p>
                      <a:pPr algn="ctr" fontAlgn="b"/>
                      <a:r>
                        <a:rPr lang="en-US" sz="1800" u="none" strike="noStrike" dirty="0">
                          <a:effectLst/>
                          <a:latin typeface="+mn-lt"/>
                        </a:rPr>
                        <a:t> </a:t>
                      </a:r>
                      <a:r>
                        <a:rPr lang="en-US" sz="1800" u="none" strike="noStrike" dirty="0" err="1">
                          <a:effectLst/>
                          <a:latin typeface="+mn-lt"/>
                        </a:rPr>
                        <a:t>grün</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800" u="none" strike="noStrike">
                          <a:effectLst/>
                          <a:latin typeface="+mn-lt"/>
                        </a:rPr>
                        <a:t>5</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5</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100 000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0977727"/>
                  </a:ext>
                </a:extLst>
              </a:tr>
              <a:tr h="260821">
                <a:tc>
                  <a:txBody>
                    <a:bodyPr/>
                    <a:lstStyle/>
                    <a:p>
                      <a:pPr algn="ctr" fontAlgn="b"/>
                      <a:r>
                        <a:rPr lang="en-US" sz="1800" u="none" strike="noStrike" dirty="0">
                          <a:effectLst/>
                          <a:latin typeface="+mn-lt"/>
                        </a:rPr>
                        <a:t> </a:t>
                      </a:r>
                      <a:r>
                        <a:rPr lang="en-US" sz="1800" u="none" strike="noStrike" dirty="0" err="1">
                          <a:effectLst/>
                          <a:latin typeface="+mn-lt"/>
                        </a:rPr>
                        <a:t>blau</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800" u="none" strike="noStrike">
                          <a:effectLst/>
                          <a:latin typeface="+mn-lt"/>
                        </a:rPr>
                        <a:t>6</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latin typeface="+mn-lt"/>
                        </a:rPr>
                        <a:t>6</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1 000 000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264094"/>
                  </a:ext>
                </a:extLst>
              </a:tr>
              <a:tr h="260821">
                <a:tc>
                  <a:txBody>
                    <a:bodyPr/>
                    <a:lstStyle/>
                    <a:p>
                      <a:pPr algn="ctr" fontAlgn="b"/>
                      <a:r>
                        <a:rPr lang="en-US" sz="1800" u="none" strike="noStrike" dirty="0">
                          <a:effectLst/>
                          <a:latin typeface="+mn-lt"/>
                        </a:rPr>
                        <a:t> </a:t>
                      </a:r>
                      <a:r>
                        <a:rPr lang="en-US" sz="1800" u="none" strike="noStrike" dirty="0" err="1">
                          <a:solidFill>
                            <a:schemeClr val="bg1"/>
                          </a:solidFill>
                          <a:effectLst/>
                          <a:latin typeface="+mn-lt"/>
                        </a:rPr>
                        <a:t>violett</a:t>
                      </a:r>
                      <a:endParaRPr lang="en-US" sz="1800" b="0" i="0" u="none" strike="noStrike" dirty="0">
                        <a:solidFill>
                          <a:schemeClr val="bg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b"/>
                      <a:r>
                        <a:rPr lang="en-US" sz="1800" u="none" strike="noStrike">
                          <a:effectLst/>
                          <a:latin typeface="+mn-lt"/>
                        </a:rPr>
                        <a:t>7</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latin typeface="+mn-lt"/>
                        </a:rPr>
                        <a:t>7</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10 000 000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887885"/>
                  </a:ext>
                </a:extLst>
              </a:tr>
              <a:tr h="260821">
                <a:tc>
                  <a:txBody>
                    <a:bodyPr/>
                    <a:lstStyle/>
                    <a:p>
                      <a:pPr algn="ctr" fontAlgn="b"/>
                      <a:r>
                        <a:rPr lang="en-US" sz="1800" u="none" strike="noStrike" dirty="0">
                          <a:effectLst/>
                          <a:latin typeface="+mn-lt"/>
                        </a:rPr>
                        <a:t> </a:t>
                      </a:r>
                      <a:r>
                        <a:rPr lang="en-US" sz="1800" u="none" strike="noStrike" dirty="0" err="1">
                          <a:solidFill>
                            <a:schemeClr val="bg1"/>
                          </a:solidFill>
                          <a:effectLst/>
                          <a:latin typeface="+mn-lt"/>
                        </a:rPr>
                        <a:t>grau</a:t>
                      </a:r>
                      <a:endParaRPr lang="en-US" sz="1800" b="0" i="0" u="none" strike="noStrike" dirty="0">
                        <a:solidFill>
                          <a:schemeClr val="bg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800" u="none" strike="noStrike">
                          <a:effectLst/>
                          <a:latin typeface="+mn-lt"/>
                        </a:rPr>
                        <a:t>8</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latin typeface="+mn-lt"/>
                        </a:rPr>
                        <a:t>8</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100 000 000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859206"/>
                  </a:ext>
                </a:extLst>
              </a:tr>
              <a:tr h="260821">
                <a:tc>
                  <a:txBody>
                    <a:bodyPr/>
                    <a:lstStyle/>
                    <a:p>
                      <a:pPr algn="ctr" fontAlgn="b"/>
                      <a:r>
                        <a:rPr lang="en-US" sz="1800" u="none" strike="noStrike" dirty="0">
                          <a:effectLst/>
                          <a:latin typeface="+mn-lt"/>
                        </a:rPr>
                        <a:t> </a:t>
                      </a:r>
                      <a:r>
                        <a:rPr lang="en-US" sz="1800" u="none" strike="noStrike" dirty="0" err="1">
                          <a:effectLst/>
                          <a:latin typeface="+mn-lt"/>
                        </a:rPr>
                        <a:t>weiß</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9</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9</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1 000 000 000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4918399"/>
                  </a:ext>
                </a:extLst>
              </a:tr>
              <a:tr h="260821">
                <a:tc>
                  <a:txBody>
                    <a:bodyPr/>
                    <a:lstStyle/>
                    <a:p>
                      <a:pPr algn="ctr" fontAlgn="b"/>
                      <a:r>
                        <a:rPr lang="en-US" sz="1800" b="0" i="0" u="none" strike="noStrike" dirty="0" err="1">
                          <a:solidFill>
                            <a:srgbClr val="000000"/>
                          </a:solidFill>
                          <a:effectLst/>
                          <a:latin typeface="+mn-lt"/>
                        </a:rPr>
                        <a:t>keine</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Farbe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0603643"/>
                  </a:ext>
                </a:extLst>
              </a:tr>
            </a:tbl>
          </a:graphicData>
        </a:graphic>
      </p:graphicFrame>
      <p:sp>
        <p:nvSpPr>
          <p:cNvPr id="9" name="Textfeld 8">
            <a:extLst>
              <a:ext uri="{FF2B5EF4-FFF2-40B4-BE49-F238E27FC236}">
                <a16:creationId xmlns:a16="http://schemas.microsoft.com/office/drawing/2014/main" id="{0B5235D4-8679-AEF1-D578-2C324F3C611A}"/>
              </a:ext>
            </a:extLst>
          </p:cNvPr>
          <p:cNvSpPr txBox="1"/>
          <p:nvPr/>
        </p:nvSpPr>
        <p:spPr>
          <a:xfrm>
            <a:off x="7335937" y="1632504"/>
            <a:ext cx="3373625" cy="3970318"/>
          </a:xfrm>
          <a:prstGeom prst="rect">
            <a:avLst/>
          </a:prstGeom>
          <a:noFill/>
        </p:spPr>
        <p:txBody>
          <a:bodyPr wrap="square" rtlCol="0">
            <a:spAutoFit/>
          </a:bodyPr>
          <a:lstStyle/>
          <a:p>
            <a:r>
              <a:rPr lang="de-DE" dirty="0"/>
              <a:t>Beispiel:</a:t>
            </a:r>
          </a:p>
          <a:p>
            <a:r>
              <a:rPr lang="de-DE" b="1" dirty="0"/>
              <a:t>braun, grün, rot, </a:t>
            </a:r>
            <a:r>
              <a:rPr lang="de-DE" b="1" dirty="0" err="1"/>
              <a:t>gold</a:t>
            </a:r>
            <a:endParaRPr lang="de-DE" b="1" dirty="0"/>
          </a:p>
          <a:p>
            <a:endParaRPr lang="de-DE" dirty="0"/>
          </a:p>
          <a:p>
            <a:r>
              <a:rPr lang="de-DE" dirty="0"/>
              <a:t>1.Ring: braun </a:t>
            </a:r>
            <a:r>
              <a:rPr lang="de-DE" dirty="0">
                <a:sym typeface="Wingdings" panose="05000000000000000000" pitchFamily="2" charset="2"/>
              </a:rPr>
              <a:t></a:t>
            </a:r>
            <a:r>
              <a:rPr lang="de-DE" dirty="0"/>
              <a:t> 1</a:t>
            </a:r>
          </a:p>
          <a:p>
            <a:r>
              <a:rPr lang="de-DE" dirty="0"/>
              <a:t>2.Ring: grün </a:t>
            </a:r>
            <a:r>
              <a:rPr lang="de-DE" dirty="0">
                <a:sym typeface="Wingdings" panose="05000000000000000000" pitchFamily="2" charset="2"/>
              </a:rPr>
              <a:t></a:t>
            </a:r>
            <a:r>
              <a:rPr lang="de-DE" dirty="0"/>
              <a:t> 5 </a:t>
            </a:r>
          </a:p>
          <a:p>
            <a:r>
              <a:rPr lang="de-DE" dirty="0"/>
              <a:t>3.Ring: rot </a:t>
            </a:r>
            <a:r>
              <a:rPr lang="de-DE" dirty="0">
                <a:sym typeface="Wingdings" panose="05000000000000000000" pitchFamily="2" charset="2"/>
              </a:rPr>
              <a:t> * 100</a:t>
            </a:r>
          </a:p>
          <a:p>
            <a:endParaRPr lang="de-DE" dirty="0">
              <a:sym typeface="Wingdings" panose="05000000000000000000" pitchFamily="2" charset="2"/>
            </a:endParaRPr>
          </a:p>
          <a:p>
            <a:pPr marL="285750" indent="-285750">
              <a:buFont typeface="Wingdings" panose="05000000000000000000" pitchFamily="2" charset="2"/>
              <a:buChar char="à"/>
            </a:pPr>
            <a:r>
              <a:rPr lang="de-DE" dirty="0">
                <a:sym typeface="Wingdings" panose="05000000000000000000" pitchFamily="2" charset="2"/>
              </a:rPr>
              <a:t>15*100 = 1500</a:t>
            </a:r>
            <a:r>
              <a:rPr lang="de-DE" dirty="0">
                <a:latin typeface="Symbol" panose="05050102010706020507" pitchFamily="18" charset="2"/>
                <a:sym typeface="Wingdings" panose="05000000000000000000" pitchFamily="2" charset="2"/>
              </a:rPr>
              <a:t>W</a:t>
            </a:r>
          </a:p>
          <a:p>
            <a:pPr marL="285750" indent="-285750">
              <a:buFont typeface="Wingdings" panose="05000000000000000000" pitchFamily="2" charset="2"/>
              <a:buChar char="à"/>
            </a:pPr>
            <a:r>
              <a:rPr lang="de-DE" dirty="0">
                <a:sym typeface="Wingdings" panose="05000000000000000000" pitchFamily="2" charset="2"/>
              </a:rPr>
              <a:t> = 1,5k</a:t>
            </a:r>
            <a:r>
              <a:rPr lang="de-DE" dirty="0">
                <a:latin typeface="Symbol" panose="05050102010706020507" pitchFamily="18" charset="2"/>
                <a:sym typeface="Wingdings" panose="05000000000000000000" pitchFamily="2" charset="2"/>
              </a:rPr>
              <a:t>W</a:t>
            </a:r>
          </a:p>
          <a:p>
            <a:pPr marL="285750" indent="-285750">
              <a:buFont typeface="Wingdings" panose="05000000000000000000" pitchFamily="2" charset="2"/>
              <a:buChar char="à"/>
            </a:pPr>
            <a:endParaRPr lang="de-DE" dirty="0">
              <a:latin typeface="Symbol" panose="05050102010706020507" pitchFamily="18" charset="2"/>
              <a:sym typeface="Wingdings" panose="05000000000000000000" pitchFamily="2" charset="2"/>
            </a:endParaRPr>
          </a:p>
          <a:p>
            <a:r>
              <a:rPr lang="de-DE" dirty="0">
                <a:sym typeface="Wingdings" panose="05000000000000000000" pitchFamily="2" charset="2"/>
              </a:rPr>
              <a:t>4. Ring: </a:t>
            </a:r>
            <a:r>
              <a:rPr lang="de-DE" dirty="0" err="1">
                <a:sym typeface="Wingdings" panose="05000000000000000000" pitchFamily="2" charset="2"/>
              </a:rPr>
              <a:t>gold</a:t>
            </a:r>
            <a:r>
              <a:rPr lang="de-DE" dirty="0">
                <a:sym typeface="Wingdings" panose="05000000000000000000" pitchFamily="2" charset="2"/>
              </a:rPr>
              <a:t>  ±5%</a:t>
            </a:r>
          </a:p>
          <a:p>
            <a:endParaRPr lang="de-DE" dirty="0">
              <a:sym typeface="Wingdings" panose="05000000000000000000" pitchFamily="2" charset="2"/>
            </a:endParaRPr>
          </a:p>
          <a:p>
            <a:r>
              <a:rPr lang="de-DE" dirty="0">
                <a:sym typeface="Wingdings" panose="05000000000000000000" pitchFamily="2" charset="2"/>
              </a:rPr>
              <a:t>Ergebnis:</a:t>
            </a:r>
          </a:p>
          <a:p>
            <a:r>
              <a:rPr lang="de-DE" dirty="0">
                <a:sym typeface="Wingdings" panose="05000000000000000000" pitchFamily="2" charset="2"/>
              </a:rPr>
              <a:t>Der Widerstand hat </a:t>
            </a:r>
            <a:r>
              <a:rPr lang="de-DE" b="1" dirty="0">
                <a:sym typeface="Wingdings" panose="05000000000000000000" pitchFamily="2" charset="2"/>
              </a:rPr>
              <a:t>1,5 k</a:t>
            </a:r>
            <a:r>
              <a:rPr lang="de-DE" b="1" dirty="0">
                <a:latin typeface="Symbol" panose="05050102010706020507" pitchFamily="18" charset="2"/>
                <a:sym typeface="Wingdings" panose="05000000000000000000" pitchFamily="2" charset="2"/>
              </a:rPr>
              <a:t>W</a:t>
            </a:r>
            <a:r>
              <a:rPr lang="de-DE" b="1" dirty="0">
                <a:sym typeface="Wingdings" panose="05000000000000000000" pitchFamily="2" charset="2"/>
              </a:rPr>
              <a:t>  ± 5%</a:t>
            </a:r>
            <a:endParaRPr lang="de-DE" b="1" dirty="0"/>
          </a:p>
        </p:txBody>
      </p:sp>
      <p:pic>
        <p:nvPicPr>
          <p:cNvPr id="8" name="Grafik 7">
            <a:extLst>
              <a:ext uri="{FF2B5EF4-FFF2-40B4-BE49-F238E27FC236}">
                <a16:creationId xmlns:a16="http://schemas.microsoft.com/office/drawing/2014/main" id="{65130695-7920-EAA0-C83E-1F2D399BC45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119000"/>
                    </a14:imgEffect>
                    <a14:imgEffect>
                      <a14:brightnessContrast bright="44000"/>
                    </a14:imgEffect>
                  </a14:imgLayer>
                </a14:imgProps>
              </a:ext>
              <a:ext uri="{28A0092B-C50C-407E-A947-70E740481C1C}">
                <a14:useLocalDpi xmlns:a14="http://schemas.microsoft.com/office/drawing/2010/main" val="0"/>
              </a:ext>
            </a:extLst>
          </a:blip>
          <a:srcRect l="15089" t="36623" r="10606" b="32470"/>
          <a:stretch/>
        </p:blipFill>
        <p:spPr>
          <a:xfrm>
            <a:off x="8320780" y="1096588"/>
            <a:ext cx="2458640" cy="767012"/>
          </a:xfrm>
          <a:prstGeom prst="rect">
            <a:avLst/>
          </a:prstGeom>
        </p:spPr>
      </p:pic>
      <p:sp>
        <p:nvSpPr>
          <p:cNvPr id="14" name="Textfeld 13">
            <a:extLst>
              <a:ext uri="{FF2B5EF4-FFF2-40B4-BE49-F238E27FC236}">
                <a16:creationId xmlns:a16="http://schemas.microsoft.com/office/drawing/2014/main" id="{02B89E1C-0FAB-A572-337A-8FDB77699DA7}"/>
              </a:ext>
            </a:extLst>
          </p:cNvPr>
          <p:cNvSpPr txBox="1"/>
          <p:nvPr/>
        </p:nvSpPr>
        <p:spPr>
          <a:xfrm>
            <a:off x="9645428" y="1709055"/>
            <a:ext cx="1152880" cy="230832"/>
          </a:xfrm>
          <a:prstGeom prst="rect">
            <a:avLst/>
          </a:prstGeom>
          <a:noFill/>
        </p:spPr>
        <p:txBody>
          <a:bodyPr wrap="none" rtlCol="0">
            <a:spAutoFit/>
          </a:bodyPr>
          <a:lstStyle/>
          <a:p>
            <a:r>
              <a:rPr lang="de-DE" sz="900" dirty="0"/>
              <a:t>Foto: Martin Triebke</a:t>
            </a:r>
          </a:p>
        </p:txBody>
      </p:sp>
    </p:spTree>
    <p:extLst>
      <p:ext uri="{BB962C8B-B14F-4D97-AF65-F5344CB8AC3E}">
        <p14:creationId xmlns:p14="http://schemas.microsoft.com/office/powerpoint/2010/main" val="229103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69625"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Leistung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Wenn ein Strom durch einen Widerstand fließt, so wird dieser warm, d. h. in ihm wird Leistung umgesetzt</a:t>
            </a:r>
          </a:p>
          <a:p>
            <a:pPr>
              <a:defRPr/>
            </a:pPr>
            <a:r>
              <a:rPr lang="de-DE" dirty="0">
                <a:solidFill>
                  <a:srgbClr val="000000"/>
                </a:solidFill>
              </a:rPr>
              <a:t>Die am Widerstand (oder einem anderen „Verbraucher“) umgesetzte Leistung berechnet sich aus dem Strom, der hindurchfließt multipliziert mit der Spannung, die anliegt:</a:t>
            </a:r>
          </a:p>
          <a:p>
            <a:pPr marL="0" indent="0">
              <a:buNone/>
              <a:defRPr/>
            </a:pPr>
            <a:r>
              <a:rPr lang="de-DE" sz="3200" b="1" dirty="0">
                <a:solidFill>
                  <a:srgbClr val="000000"/>
                </a:solidFill>
              </a:rPr>
              <a:t> 								P = U * I </a:t>
            </a:r>
          </a:p>
          <a:p>
            <a:pPr marL="0" indent="0">
              <a:buNone/>
              <a:defRPr/>
            </a:pPr>
            <a:r>
              <a:rPr lang="de-DE" dirty="0">
                <a:solidFill>
                  <a:srgbClr val="000000"/>
                </a:solidFill>
              </a:rPr>
              <a:t>Auch hier kann die jeweils fehlende Größe berechnet werden, wenn die Leistung bekannt ist und der Strom oder die Spannung ermittelt werden soll:</a:t>
            </a:r>
          </a:p>
          <a:p>
            <a:pPr marL="0" indent="0">
              <a:buNone/>
              <a:defRPr/>
            </a:pPr>
            <a:r>
              <a:rPr lang="de-DE" sz="3200" b="1" dirty="0">
                <a:solidFill>
                  <a:srgbClr val="000000"/>
                </a:solidFill>
              </a:rPr>
              <a:t>           				U = P / I            </a:t>
            </a:r>
            <a:r>
              <a:rPr lang="de-DE" sz="3200" b="1" dirty="0" err="1">
                <a:solidFill>
                  <a:srgbClr val="000000"/>
                </a:solidFill>
              </a:rPr>
              <a:t>I</a:t>
            </a:r>
            <a:r>
              <a:rPr lang="de-DE" sz="3200" b="1" dirty="0">
                <a:solidFill>
                  <a:srgbClr val="000000"/>
                </a:solidFill>
              </a:rPr>
              <a:t> = P / U</a:t>
            </a:r>
            <a:endParaRPr lang="de-DE" b="1" dirty="0">
              <a:solidFill>
                <a:srgbClr val="000000"/>
              </a:solidFill>
            </a:endParaRPr>
          </a:p>
          <a:p>
            <a:pPr marL="0" indent="0">
              <a:buNone/>
              <a:defRPr/>
            </a:pPr>
            <a:r>
              <a:rPr lang="de-DE" dirty="0">
                <a:solidFill>
                  <a:srgbClr val="000000"/>
                </a:solidFill>
              </a:rPr>
              <a:t>Beispiel:</a:t>
            </a:r>
          </a:p>
          <a:p>
            <a:pPr marL="0" indent="0">
              <a:buNone/>
              <a:defRPr/>
            </a:pPr>
            <a:r>
              <a:rPr lang="de-DE" dirty="0">
                <a:solidFill>
                  <a:srgbClr val="000000"/>
                </a:solidFill>
              </a:rPr>
              <a:t>Auf einer Taschenlampenglühbirne steht die Angabe 3V / 600mW. Welcher Strom fließt durch die Birne bei 3V?</a:t>
            </a:r>
          </a:p>
          <a:p>
            <a:pPr marL="0" indent="0">
              <a:buNone/>
              <a:defRPr/>
            </a:pPr>
            <a:r>
              <a:rPr lang="de-DE" dirty="0">
                <a:solidFill>
                  <a:srgbClr val="000000"/>
                </a:solidFill>
              </a:rPr>
              <a:t>Gesucht ist I:	 also I = P / U = 600mW / 3V = 0,6W / 3V = 0,2A = 200mA</a:t>
            </a:r>
          </a:p>
        </p:txBody>
      </p:sp>
    </p:spTree>
    <p:extLst>
      <p:ext uri="{BB962C8B-B14F-4D97-AF65-F5344CB8AC3E}">
        <p14:creationId xmlns:p14="http://schemas.microsoft.com/office/powerpoint/2010/main" val="30441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69625"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Kondensator,</a:t>
            </a:r>
            <a:r>
              <a:rPr kumimoji="0" lang="de-DE" sz="2800" b="0" i="0" u="none" strike="noStrike" kern="1200" cap="none" spc="0" normalizeH="0" noProof="0" dirty="0">
                <a:ln>
                  <a:noFill/>
                </a:ln>
                <a:solidFill>
                  <a:schemeClr val="tx1"/>
                </a:solidFill>
                <a:effectLst/>
                <a:uLnTx/>
                <a:uFillTx/>
                <a:latin typeface="+mn-lt"/>
                <a:ea typeface="+mj-ea"/>
                <a:cs typeface="+mj-cs"/>
              </a:rPr>
              <a:t> Spule, Diode, Transistor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marL="0" indent="0">
              <a:buNone/>
              <a:defRPr/>
            </a:pPr>
            <a:r>
              <a:rPr lang="de-DE" dirty="0">
                <a:solidFill>
                  <a:srgbClr val="000000"/>
                </a:solidFill>
              </a:rPr>
              <a:t>Die Diode (auch die Leuchtdiode) kann nur in der Richtung von Strom durchflossen werden (technische Stromrichtung), die im Schaltzeichen der Pfeilrichtung entspricht, ansonsten sperrt sie, d.h. es fließt dann kein Strom:</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grpSp>
        <p:nvGrpSpPr>
          <p:cNvPr id="16" name="Gruppieren 15">
            <a:extLst>
              <a:ext uri="{FF2B5EF4-FFF2-40B4-BE49-F238E27FC236}">
                <a16:creationId xmlns:a16="http://schemas.microsoft.com/office/drawing/2014/main" id="{295137BD-6CBF-E14D-1CC6-2323B6F7A2F9}"/>
              </a:ext>
            </a:extLst>
          </p:cNvPr>
          <p:cNvGrpSpPr/>
          <p:nvPr/>
        </p:nvGrpSpPr>
        <p:grpSpPr>
          <a:xfrm>
            <a:off x="543920" y="2023569"/>
            <a:ext cx="1177972" cy="360000"/>
            <a:chOff x="5137223" y="1834457"/>
            <a:chExt cx="1177972" cy="360000"/>
          </a:xfrm>
        </p:grpSpPr>
        <p:cxnSp>
          <p:nvCxnSpPr>
            <p:cNvPr id="17" name="Gerader Verbinder 16">
              <a:extLst>
                <a:ext uri="{FF2B5EF4-FFF2-40B4-BE49-F238E27FC236}">
                  <a16:creationId xmlns:a16="http://schemas.microsoft.com/office/drawing/2014/main" id="{E178C2FF-49BE-3902-8CDB-EC7CA560F885}"/>
                </a:ext>
              </a:extLst>
            </p:cNvPr>
            <p:cNvCxnSpPr/>
            <p:nvPr/>
          </p:nvCxnSpPr>
          <p:spPr>
            <a:xfrm rot="5400000">
              <a:off x="5497223" y="2014457"/>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75DFA7C8-E48C-6BD4-3090-56F65A815B8E}"/>
                </a:ext>
              </a:extLst>
            </p:cNvPr>
            <p:cNvCxnSpPr/>
            <p:nvPr/>
          </p:nvCxnSpPr>
          <p:spPr>
            <a:xfrm rot="5400000">
              <a:off x="5595195" y="2014457"/>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1593EF7B-33FD-2E3E-0064-BC4AD6454C06}"/>
                </a:ext>
              </a:extLst>
            </p:cNvPr>
            <p:cNvCxnSpPr/>
            <p:nvPr/>
          </p:nvCxnSpPr>
          <p:spPr>
            <a:xfrm>
              <a:off x="5775195"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F32DDA1E-A7F0-F747-C001-CAB073EE6D84}"/>
                </a:ext>
              </a:extLst>
            </p:cNvPr>
            <p:cNvCxnSpPr/>
            <p:nvPr/>
          </p:nvCxnSpPr>
          <p:spPr>
            <a:xfrm>
              <a:off x="5137223"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feld 21">
            <a:extLst>
              <a:ext uri="{FF2B5EF4-FFF2-40B4-BE49-F238E27FC236}">
                <a16:creationId xmlns:a16="http://schemas.microsoft.com/office/drawing/2014/main" id="{6D439E5D-BAB3-A1CC-0768-38B24AA5A074}"/>
              </a:ext>
            </a:extLst>
          </p:cNvPr>
          <p:cNvSpPr txBox="1"/>
          <p:nvPr/>
        </p:nvSpPr>
        <p:spPr>
          <a:xfrm>
            <a:off x="2476405" y="1146308"/>
            <a:ext cx="1787284" cy="646331"/>
          </a:xfrm>
          <a:prstGeom prst="rect">
            <a:avLst/>
          </a:prstGeom>
          <a:noFill/>
        </p:spPr>
        <p:txBody>
          <a:bodyPr wrap="none" rtlCol="0">
            <a:spAutoFit/>
          </a:bodyPr>
          <a:lstStyle/>
          <a:p>
            <a:pPr algn="ctr"/>
            <a:r>
              <a:rPr lang="de-DE" dirty="0"/>
              <a:t>Schaltzeichen für</a:t>
            </a:r>
          </a:p>
          <a:p>
            <a:pPr algn="ctr"/>
            <a:r>
              <a:rPr lang="de-DE" dirty="0"/>
              <a:t>die Spule</a:t>
            </a:r>
          </a:p>
        </p:txBody>
      </p:sp>
      <p:grpSp>
        <p:nvGrpSpPr>
          <p:cNvPr id="23" name="Gruppieren 22">
            <a:extLst>
              <a:ext uri="{FF2B5EF4-FFF2-40B4-BE49-F238E27FC236}">
                <a16:creationId xmlns:a16="http://schemas.microsoft.com/office/drawing/2014/main" id="{4AECBE45-3D2E-385B-0346-190F762C8AAB}"/>
              </a:ext>
            </a:extLst>
          </p:cNvPr>
          <p:cNvGrpSpPr/>
          <p:nvPr/>
        </p:nvGrpSpPr>
        <p:grpSpPr>
          <a:xfrm rot="5400000">
            <a:off x="3321153" y="2144253"/>
            <a:ext cx="226422" cy="1358535"/>
            <a:chOff x="5738949" y="1550127"/>
            <a:chExt cx="226422" cy="1358535"/>
          </a:xfrm>
          <a:solidFill>
            <a:schemeClr val="tx1"/>
          </a:solidFill>
        </p:grpSpPr>
        <p:sp>
          <p:nvSpPr>
            <p:cNvPr id="24" name="Rechteck 23">
              <a:extLst>
                <a:ext uri="{FF2B5EF4-FFF2-40B4-BE49-F238E27FC236}">
                  <a16:creationId xmlns:a16="http://schemas.microsoft.com/office/drawing/2014/main" id="{963BA166-1CA0-C476-6452-31A6ED399A1A}"/>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r Verbinder 24">
              <a:extLst>
                <a:ext uri="{FF2B5EF4-FFF2-40B4-BE49-F238E27FC236}">
                  <a16:creationId xmlns:a16="http://schemas.microsoft.com/office/drawing/2014/main" id="{11CD2764-25FF-BDBC-33C3-42C721AA2A79}"/>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A2B9FA8E-45AA-E268-DCC6-B41D656A0470}"/>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56A4EC68-FEB5-AE16-FB1A-1E2AD4656C88}"/>
              </a:ext>
            </a:extLst>
          </p:cNvPr>
          <p:cNvGrpSpPr/>
          <p:nvPr/>
        </p:nvGrpSpPr>
        <p:grpSpPr>
          <a:xfrm>
            <a:off x="2756399" y="2073478"/>
            <a:ext cx="1358537" cy="260183"/>
            <a:chOff x="4800831" y="2630438"/>
            <a:chExt cx="1358537" cy="260183"/>
          </a:xfrm>
        </p:grpSpPr>
        <p:grpSp>
          <p:nvGrpSpPr>
            <p:cNvPr id="27" name="Gruppieren 26">
              <a:extLst>
                <a:ext uri="{FF2B5EF4-FFF2-40B4-BE49-F238E27FC236}">
                  <a16:creationId xmlns:a16="http://schemas.microsoft.com/office/drawing/2014/main" id="{203505B3-2AFF-9B5D-3D8E-A19FCB4CFEC5}"/>
                </a:ext>
              </a:extLst>
            </p:cNvPr>
            <p:cNvGrpSpPr/>
            <p:nvPr/>
          </p:nvGrpSpPr>
          <p:grpSpPr>
            <a:xfrm rot="5400000">
              <a:off x="5479493" y="2079326"/>
              <a:ext cx="1213" cy="1358537"/>
              <a:chOff x="5850949" y="1550126"/>
              <a:chExt cx="1213" cy="1358537"/>
            </a:xfrm>
            <a:solidFill>
              <a:schemeClr val="tx1"/>
            </a:solidFill>
          </p:grpSpPr>
          <p:cxnSp>
            <p:nvCxnSpPr>
              <p:cNvPr id="29" name="Gerader Verbinder 28">
                <a:extLst>
                  <a:ext uri="{FF2B5EF4-FFF2-40B4-BE49-F238E27FC236}">
                    <a16:creationId xmlns:a16="http://schemas.microsoft.com/office/drawing/2014/main" id="{48830A9A-3575-927E-3D42-8ADB360F6D56}"/>
                  </a:ext>
                </a:extLst>
              </p:cNvPr>
              <p:cNvCxnSpPr>
                <a:cxnSpLocks/>
                <a:endCxn id="35" idx="2"/>
              </p:cNvCxnSpPr>
              <p:nvPr/>
            </p:nvCxnSpPr>
            <p:spPr>
              <a:xfrm rot="16200000" flipH="1" flipV="1">
                <a:off x="5691904" y="1709172"/>
                <a:ext cx="319303" cy="121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135FB128-3F54-8C0A-AD18-40ECCC1E7783}"/>
                  </a:ext>
                </a:extLst>
              </p:cNvPr>
              <p:cNvCxnSpPr>
                <a:cxnSpLocks/>
              </p:cNvCxnSpPr>
              <p:nvPr/>
            </p:nvCxnSpPr>
            <p:spPr>
              <a:xfrm rot="16200000" flipH="1">
                <a:off x="5691904" y="2748406"/>
                <a:ext cx="319302" cy="121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Bogen 31">
              <a:extLst>
                <a:ext uri="{FF2B5EF4-FFF2-40B4-BE49-F238E27FC236}">
                  <a16:creationId xmlns:a16="http://schemas.microsoft.com/office/drawing/2014/main" id="{4378C1F9-9305-5236-D99F-8E3772B5A531}"/>
                </a:ext>
              </a:extLst>
            </p:cNvPr>
            <p:cNvSpPr/>
            <p:nvPr/>
          </p:nvSpPr>
          <p:spPr>
            <a:xfrm>
              <a:off x="5120134" y="2635521"/>
              <a:ext cx="180000" cy="255100"/>
            </a:xfrm>
            <a:prstGeom prst="arc">
              <a:avLst>
                <a:gd name="adj1" fmla="val 10690959"/>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3" name="Bogen 32">
              <a:extLst>
                <a:ext uri="{FF2B5EF4-FFF2-40B4-BE49-F238E27FC236}">
                  <a16:creationId xmlns:a16="http://schemas.microsoft.com/office/drawing/2014/main" id="{B7D03744-86B6-C1FF-60C1-187CA713D377}"/>
                </a:ext>
              </a:extLst>
            </p:cNvPr>
            <p:cNvSpPr/>
            <p:nvPr/>
          </p:nvSpPr>
          <p:spPr>
            <a:xfrm>
              <a:off x="5300135" y="2630439"/>
              <a:ext cx="180000" cy="255100"/>
            </a:xfrm>
            <a:prstGeom prst="arc">
              <a:avLst>
                <a:gd name="adj1" fmla="val 10690959"/>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4" name="Bogen 33">
              <a:extLst>
                <a:ext uri="{FF2B5EF4-FFF2-40B4-BE49-F238E27FC236}">
                  <a16:creationId xmlns:a16="http://schemas.microsoft.com/office/drawing/2014/main" id="{DE928E7C-2415-2FE5-928A-11FEBCD158A1}"/>
                </a:ext>
              </a:extLst>
            </p:cNvPr>
            <p:cNvSpPr/>
            <p:nvPr/>
          </p:nvSpPr>
          <p:spPr>
            <a:xfrm>
              <a:off x="5480100" y="2630439"/>
              <a:ext cx="180000" cy="255100"/>
            </a:xfrm>
            <a:prstGeom prst="arc">
              <a:avLst>
                <a:gd name="adj1" fmla="val 10690959"/>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Bogen 34">
              <a:extLst>
                <a:ext uri="{FF2B5EF4-FFF2-40B4-BE49-F238E27FC236}">
                  <a16:creationId xmlns:a16="http://schemas.microsoft.com/office/drawing/2014/main" id="{7038672C-E65A-9A58-BDEE-7EF1032D846D}"/>
                </a:ext>
              </a:extLst>
            </p:cNvPr>
            <p:cNvSpPr/>
            <p:nvPr/>
          </p:nvSpPr>
          <p:spPr>
            <a:xfrm>
              <a:off x="5660065" y="2630438"/>
              <a:ext cx="180000" cy="255100"/>
            </a:xfrm>
            <a:prstGeom prst="arc">
              <a:avLst>
                <a:gd name="adj1" fmla="val 10690959"/>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39" name="Textfeld 38">
            <a:extLst>
              <a:ext uri="{FF2B5EF4-FFF2-40B4-BE49-F238E27FC236}">
                <a16:creationId xmlns:a16="http://schemas.microsoft.com/office/drawing/2014/main" id="{5C987A20-BD7E-8516-A01E-C70E47F7717D}"/>
              </a:ext>
            </a:extLst>
          </p:cNvPr>
          <p:cNvSpPr txBox="1"/>
          <p:nvPr/>
        </p:nvSpPr>
        <p:spPr>
          <a:xfrm>
            <a:off x="3114351" y="2257124"/>
            <a:ext cx="623890" cy="369332"/>
          </a:xfrm>
          <a:prstGeom prst="rect">
            <a:avLst/>
          </a:prstGeom>
          <a:noFill/>
        </p:spPr>
        <p:txBody>
          <a:bodyPr wrap="none" rtlCol="0">
            <a:spAutoFit/>
          </a:bodyPr>
          <a:lstStyle/>
          <a:p>
            <a:pPr algn="ctr"/>
            <a:r>
              <a:rPr lang="de-DE" dirty="0"/>
              <a:t>oder</a:t>
            </a:r>
          </a:p>
        </p:txBody>
      </p:sp>
      <p:grpSp>
        <p:nvGrpSpPr>
          <p:cNvPr id="40" name="Gruppieren 39">
            <a:extLst>
              <a:ext uri="{FF2B5EF4-FFF2-40B4-BE49-F238E27FC236}">
                <a16:creationId xmlns:a16="http://schemas.microsoft.com/office/drawing/2014/main" id="{88824AE8-B198-2BE9-85BA-BB4FAB7105BE}"/>
              </a:ext>
            </a:extLst>
          </p:cNvPr>
          <p:cNvGrpSpPr/>
          <p:nvPr/>
        </p:nvGrpSpPr>
        <p:grpSpPr>
          <a:xfrm rot="5400000">
            <a:off x="5417852" y="1755159"/>
            <a:ext cx="360001" cy="896820"/>
            <a:chOff x="2521981" y="4359304"/>
            <a:chExt cx="360001" cy="896820"/>
          </a:xfrm>
        </p:grpSpPr>
        <p:cxnSp>
          <p:nvCxnSpPr>
            <p:cNvPr id="41" name="Gerader Verbinder 40">
              <a:extLst>
                <a:ext uri="{FF2B5EF4-FFF2-40B4-BE49-F238E27FC236}">
                  <a16:creationId xmlns:a16="http://schemas.microsoft.com/office/drawing/2014/main" id="{4E5EFA45-DE27-2F53-4BF8-EF9312717144}"/>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1D9EEF75-5064-9661-367E-B22B14B9682E}"/>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07E3A20D-0D82-BE39-C6AD-B830C945C330}"/>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A91FB642-ABB5-E1BC-1164-5C547A119361}"/>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8133BEF-648D-F15F-5D5D-61C0F3D8BDDF}"/>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D3EA6A34-887C-74CE-67BD-700FE538BB93}"/>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Textfeld 46">
            <a:extLst>
              <a:ext uri="{FF2B5EF4-FFF2-40B4-BE49-F238E27FC236}">
                <a16:creationId xmlns:a16="http://schemas.microsoft.com/office/drawing/2014/main" id="{82DFFDE6-95A3-7542-C6DE-96B853645A8A}"/>
              </a:ext>
            </a:extLst>
          </p:cNvPr>
          <p:cNvSpPr txBox="1"/>
          <p:nvPr/>
        </p:nvSpPr>
        <p:spPr>
          <a:xfrm>
            <a:off x="4628733" y="1146308"/>
            <a:ext cx="1787284" cy="646331"/>
          </a:xfrm>
          <a:prstGeom prst="rect">
            <a:avLst/>
          </a:prstGeom>
          <a:noFill/>
        </p:spPr>
        <p:txBody>
          <a:bodyPr wrap="none" rtlCol="0">
            <a:spAutoFit/>
          </a:bodyPr>
          <a:lstStyle/>
          <a:p>
            <a:pPr algn="ctr"/>
            <a:r>
              <a:rPr lang="de-DE" dirty="0"/>
              <a:t>Schaltzeichen für</a:t>
            </a:r>
          </a:p>
          <a:p>
            <a:pPr algn="ctr"/>
            <a:r>
              <a:rPr lang="de-DE" dirty="0"/>
              <a:t>die Diode</a:t>
            </a:r>
          </a:p>
        </p:txBody>
      </p:sp>
      <p:grpSp>
        <p:nvGrpSpPr>
          <p:cNvPr id="48" name="Gruppieren 47">
            <a:extLst>
              <a:ext uri="{FF2B5EF4-FFF2-40B4-BE49-F238E27FC236}">
                <a16:creationId xmlns:a16="http://schemas.microsoft.com/office/drawing/2014/main" id="{F630D7C8-50C5-FF15-1160-40E92BDFBAD6}"/>
              </a:ext>
            </a:extLst>
          </p:cNvPr>
          <p:cNvGrpSpPr/>
          <p:nvPr/>
        </p:nvGrpSpPr>
        <p:grpSpPr>
          <a:xfrm flipV="1">
            <a:off x="7095111" y="2021949"/>
            <a:ext cx="896820" cy="625749"/>
            <a:chOff x="2069486" y="2163388"/>
            <a:chExt cx="896820" cy="645504"/>
          </a:xfrm>
        </p:grpSpPr>
        <p:grpSp>
          <p:nvGrpSpPr>
            <p:cNvPr id="49" name="Gruppieren 48">
              <a:extLst>
                <a:ext uri="{FF2B5EF4-FFF2-40B4-BE49-F238E27FC236}">
                  <a16:creationId xmlns:a16="http://schemas.microsoft.com/office/drawing/2014/main" id="{BF4AB8DE-2F64-8C93-561D-E2CE7DDC779E}"/>
                </a:ext>
              </a:extLst>
            </p:cNvPr>
            <p:cNvGrpSpPr/>
            <p:nvPr/>
          </p:nvGrpSpPr>
          <p:grpSpPr>
            <a:xfrm>
              <a:off x="2069486" y="2448891"/>
              <a:ext cx="896820" cy="360001"/>
              <a:chOff x="4652752" y="2566874"/>
              <a:chExt cx="896820" cy="360001"/>
            </a:xfrm>
          </p:grpSpPr>
          <p:cxnSp>
            <p:nvCxnSpPr>
              <p:cNvPr id="55" name="Gerader Verbinder 54">
                <a:extLst>
                  <a:ext uri="{FF2B5EF4-FFF2-40B4-BE49-F238E27FC236}">
                    <a16:creationId xmlns:a16="http://schemas.microsoft.com/office/drawing/2014/main" id="{69401905-9408-2E15-AECA-762CBD50A8CB}"/>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DB453DCD-D9E0-9BC4-A007-6BDF72BAD315}"/>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53630C15-254F-F4E2-1520-C7F76BBD076A}"/>
                  </a:ext>
                </a:extLst>
              </p:cNvPr>
              <p:cNvCxnSpPr/>
              <p:nvPr/>
            </p:nvCxnSpPr>
            <p:spPr>
              <a:xfrm flipH="1">
                <a:off x="4652752" y="2746873"/>
                <a:ext cx="59642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154FD815-FE85-601A-BBAB-368C90B3189F}"/>
                  </a:ext>
                </a:extLst>
              </p:cNvPr>
              <p:cNvCxnSpPr/>
              <p:nvPr/>
            </p:nvCxnSpPr>
            <p:spPr>
              <a:xfrm rot="5400000">
                <a:off x="5399688" y="2596991"/>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2CFBC63D-A72A-47C3-932D-786B3E37E48D}"/>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52FC6415-8C6E-59B0-70E8-0F483DDFC178}"/>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uppieren 49">
              <a:extLst>
                <a:ext uri="{FF2B5EF4-FFF2-40B4-BE49-F238E27FC236}">
                  <a16:creationId xmlns:a16="http://schemas.microsoft.com/office/drawing/2014/main" id="{FC20399C-94BC-8A67-288C-78BC66F4F01C}"/>
                </a:ext>
              </a:extLst>
            </p:cNvPr>
            <p:cNvGrpSpPr/>
            <p:nvPr/>
          </p:nvGrpSpPr>
          <p:grpSpPr>
            <a:xfrm rot="10800000">
              <a:off x="2480269" y="2163388"/>
              <a:ext cx="282393" cy="286383"/>
              <a:chOff x="5223469" y="2555273"/>
              <a:chExt cx="282393" cy="286383"/>
            </a:xfrm>
          </p:grpSpPr>
          <p:cxnSp>
            <p:nvCxnSpPr>
              <p:cNvPr id="51" name="Gerader Verbinder 50">
                <a:extLst>
                  <a:ext uri="{FF2B5EF4-FFF2-40B4-BE49-F238E27FC236}">
                    <a16:creationId xmlns:a16="http://schemas.microsoft.com/office/drawing/2014/main" id="{1730679E-D5C8-6B9F-B07A-2426A628DC4C}"/>
                  </a:ext>
                </a:extLst>
              </p:cNvPr>
              <p:cNvCxnSpPr/>
              <p:nvPr/>
            </p:nvCxnSpPr>
            <p:spPr>
              <a:xfrm rot="10800000" flipH="1">
                <a:off x="5307160" y="2628890"/>
                <a:ext cx="198702" cy="212766"/>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7B60B16C-87FF-7CEB-3444-CF978F18C4F4}"/>
                  </a:ext>
                </a:extLst>
              </p:cNvPr>
              <p:cNvCxnSpPr/>
              <p:nvPr/>
            </p:nvCxnSpPr>
            <p:spPr>
              <a:xfrm rot="10800000" flipH="1">
                <a:off x="5223469" y="2555273"/>
                <a:ext cx="198702" cy="212766"/>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grpSp>
      <p:sp>
        <p:nvSpPr>
          <p:cNvPr id="61" name="Textfeld 60">
            <a:extLst>
              <a:ext uri="{FF2B5EF4-FFF2-40B4-BE49-F238E27FC236}">
                <a16:creationId xmlns:a16="http://schemas.microsoft.com/office/drawing/2014/main" id="{5F9F92C3-1CDF-94BD-B3D2-5D69DA91C77D}"/>
              </a:ext>
            </a:extLst>
          </p:cNvPr>
          <p:cNvSpPr txBox="1"/>
          <p:nvPr/>
        </p:nvSpPr>
        <p:spPr>
          <a:xfrm>
            <a:off x="6637368" y="1146308"/>
            <a:ext cx="1787284" cy="646331"/>
          </a:xfrm>
          <a:prstGeom prst="rect">
            <a:avLst/>
          </a:prstGeom>
          <a:noFill/>
        </p:spPr>
        <p:txBody>
          <a:bodyPr wrap="none" rtlCol="0">
            <a:spAutoFit/>
          </a:bodyPr>
          <a:lstStyle/>
          <a:p>
            <a:pPr algn="ctr"/>
            <a:r>
              <a:rPr lang="de-DE" dirty="0"/>
              <a:t>Schaltzeichen für</a:t>
            </a:r>
          </a:p>
          <a:p>
            <a:pPr algn="ctr"/>
            <a:r>
              <a:rPr lang="de-DE" dirty="0"/>
              <a:t>die Leuchtdiode</a:t>
            </a:r>
          </a:p>
        </p:txBody>
      </p:sp>
      <p:grpSp>
        <p:nvGrpSpPr>
          <p:cNvPr id="62" name="Gruppieren 61">
            <a:extLst>
              <a:ext uri="{FF2B5EF4-FFF2-40B4-BE49-F238E27FC236}">
                <a16:creationId xmlns:a16="http://schemas.microsoft.com/office/drawing/2014/main" id="{43BCA3F3-E2C6-C25D-311F-5CF7C8C50442}"/>
              </a:ext>
            </a:extLst>
          </p:cNvPr>
          <p:cNvGrpSpPr/>
          <p:nvPr/>
        </p:nvGrpSpPr>
        <p:grpSpPr>
          <a:xfrm>
            <a:off x="9012096" y="1806958"/>
            <a:ext cx="1203367" cy="793223"/>
            <a:chOff x="1947892" y="3574250"/>
            <a:chExt cx="1203367" cy="793223"/>
          </a:xfrm>
        </p:grpSpPr>
        <p:sp>
          <p:nvSpPr>
            <p:cNvPr id="63" name="Ellipse 62">
              <a:extLst>
                <a:ext uri="{FF2B5EF4-FFF2-40B4-BE49-F238E27FC236}">
                  <a16:creationId xmlns:a16="http://schemas.microsoft.com/office/drawing/2014/main" id="{1605961F-8DAE-B4EE-6B15-BFB34A32E948}"/>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4" name="Gerader Verbinder 1023">
              <a:extLst>
                <a:ext uri="{FF2B5EF4-FFF2-40B4-BE49-F238E27FC236}">
                  <a16:creationId xmlns:a16="http://schemas.microsoft.com/office/drawing/2014/main" id="{6A0B9DF0-6910-4FBA-E13E-5F74AB4C1D02}"/>
                </a:ext>
              </a:extLst>
            </p:cNvPr>
            <p:cNvCxnSpPr/>
            <p:nvPr/>
          </p:nvCxnSpPr>
          <p:spPr>
            <a:xfrm flipH="1">
              <a:off x="2384942" y="3934250"/>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Gerader Verbinder 1024">
              <a:extLst>
                <a:ext uri="{FF2B5EF4-FFF2-40B4-BE49-F238E27FC236}">
                  <a16:creationId xmlns:a16="http://schemas.microsoft.com/office/drawing/2014/main" id="{6D5D3898-E0E3-9BBA-5DE4-8270FB9900ED}"/>
                </a:ext>
              </a:extLst>
            </p:cNvPr>
            <p:cNvCxnSpPr/>
            <p:nvPr/>
          </p:nvCxnSpPr>
          <p:spPr>
            <a:xfrm rot="5400000" flipH="1">
              <a:off x="2384942" y="3754249"/>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Gerader Verbinder 1026">
              <a:extLst>
                <a:ext uri="{FF2B5EF4-FFF2-40B4-BE49-F238E27FC236}">
                  <a16:creationId xmlns:a16="http://schemas.microsoft.com/office/drawing/2014/main" id="{95C26DC3-3ACF-3550-14E3-5B61144BBC9A}"/>
                </a:ext>
              </a:extLst>
            </p:cNvPr>
            <p:cNvCxnSpPr/>
            <p:nvPr/>
          </p:nvCxnSpPr>
          <p:spPr>
            <a:xfrm flipH="1">
              <a:off x="2791259"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F831FA96-9D3F-13BC-19CF-ADB5A6DAECCB}"/>
                </a:ext>
              </a:extLst>
            </p:cNvPr>
            <p:cNvCxnSpPr/>
            <p:nvPr/>
          </p:nvCxnSpPr>
          <p:spPr>
            <a:xfrm flipH="1">
              <a:off x="1947892"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Gerader Verbinder 1028">
              <a:extLst>
                <a:ext uri="{FF2B5EF4-FFF2-40B4-BE49-F238E27FC236}">
                  <a16:creationId xmlns:a16="http://schemas.microsoft.com/office/drawing/2014/main" id="{5417FB5B-EC23-3A7D-CA51-5DCEC9C2072D}"/>
                </a:ext>
              </a:extLst>
            </p:cNvPr>
            <p:cNvCxnSpPr/>
            <p:nvPr/>
          </p:nvCxnSpPr>
          <p:spPr>
            <a:xfrm rot="3600000" flipH="1">
              <a:off x="2547683" y="4090133"/>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685D94F7-17C3-D707-5D52-D3ABEF4CFD20}"/>
                </a:ext>
              </a:extLst>
            </p:cNvPr>
            <p:cNvCxnSpPr/>
            <p:nvPr/>
          </p:nvCxnSpPr>
          <p:spPr>
            <a:xfrm rot="-3600000" flipH="1">
              <a:off x="2238417" y="4090134"/>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31" name="Textfeld 1030">
            <a:extLst>
              <a:ext uri="{FF2B5EF4-FFF2-40B4-BE49-F238E27FC236}">
                <a16:creationId xmlns:a16="http://schemas.microsoft.com/office/drawing/2014/main" id="{0B1C8112-B03D-9336-38FE-4C162CC4AFF9}"/>
              </a:ext>
            </a:extLst>
          </p:cNvPr>
          <p:cNvSpPr txBox="1"/>
          <p:nvPr/>
        </p:nvSpPr>
        <p:spPr>
          <a:xfrm>
            <a:off x="8750506" y="1146308"/>
            <a:ext cx="1787284" cy="646331"/>
          </a:xfrm>
          <a:prstGeom prst="rect">
            <a:avLst/>
          </a:prstGeom>
          <a:noFill/>
        </p:spPr>
        <p:txBody>
          <a:bodyPr wrap="none" rtlCol="0">
            <a:spAutoFit/>
          </a:bodyPr>
          <a:lstStyle/>
          <a:p>
            <a:pPr algn="ctr"/>
            <a:r>
              <a:rPr lang="de-DE" dirty="0"/>
              <a:t>Schaltzeichen für</a:t>
            </a:r>
          </a:p>
          <a:p>
            <a:pPr algn="ctr"/>
            <a:r>
              <a:rPr lang="de-DE" dirty="0"/>
              <a:t>den Transistor</a:t>
            </a:r>
          </a:p>
        </p:txBody>
      </p:sp>
      <p:sp>
        <p:nvSpPr>
          <p:cNvPr id="15" name="Textfeld 14">
            <a:extLst>
              <a:ext uri="{FF2B5EF4-FFF2-40B4-BE49-F238E27FC236}">
                <a16:creationId xmlns:a16="http://schemas.microsoft.com/office/drawing/2014/main" id="{1DFEA715-4E37-F8D3-7848-8E94952F3FD1}"/>
              </a:ext>
            </a:extLst>
          </p:cNvPr>
          <p:cNvSpPr txBox="1"/>
          <p:nvPr/>
        </p:nvSpPr>
        <p:spPr>
          <a:xfrm>
            <a:off x="258762" y="1146308"/>
            <a:ext cx="1787284" cy="646331"/>
          </a:xfrm>
          <a:prstGeom prst="rect">
            <a:avLst/>
          </a:prstGeom>
          <a:noFill/>
        </p:spPr>
        <p:txBody>
          <a:bodyPr wrap="none" rtlCol="0">
            <a:spAutoFit/>
          </a:bodyPr>
          <a:lstStyle/>
          <a:p>
            <a:pPr algn="ctr"/>
            <a:r>
              <a:rPr lang="de-DE" dirty="0"/>
              <a:t>Schaltzeichen für</a:t>
            </a:r>
          </a:p>
          <a:p>
            <a:pPr algn="ctr"/>
            <a:r>
              <a:rPr lang="de-DE" dirty="0"/>
              <a:t>den Kondensator</a:t>
            </a:r>
          </a:p>
        </p:txBody>
      </p:sp>
      <p:grpSp>
        <p:nvGrpSpPr>
          <p:cNvPr id="1032" name="Gruppieren 1031">
            <a:extLst>
              <a:ext uri="{FF2B5EF4-FFF2-40B4-BE49-F238E27FC236}">
                <a16:creationId xmlns:a16="http://schemas.microsoft.com/office/drawing/2014/main" id="{B8B338A3-129B-7C7E-C107-C3D7AE1764D4}"/>
              </a:ext>
            </a:extLst>
          </p:cNvPr>
          <p:cNvGrpSpPr/>
          <p:nvPr/>
        </p:nvGrpSpPr>
        <p:grpSpPr>
          <a:xfrm rot="5400000">
            <a:off x="7636654" y="4597747"/>
            <a:ext cx="360001" cy="896820"/>
            <a:chOff x="2521981" y="4359304"/>
            <a:chExt cx="360001" cy="896820"/>
          </a:xfrm>
        </p:grpSpPr>
        <p:cxnSp>
          <p:nvCxnSpPr>
            <p:cNvPr id="1033" name="Gerader Verbinder 1032">
              <a:extLst>
                <a:ext uri="{FF2B5EF4-FFF2-40B4-BE49-F238E27FC236}">
                  <a16:creationId xmlns:a16="http://schemas.microsoft.com/office/drawing/2014/main" id="{6AA89EA5-F0A9-36E4-9381-E4A1409494C1}"/>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Gerader Verbinder 1033">
              <a:extLst>
                <a:ext uri="{FF2B5EF4-FFF2-40B4-BE49-F238E27FC236}">
                  <a16:creationId xmlns:a16="http://schemas.microsoft.com/office/drawing/2014/main" id="{A5A41246-1DDB-46DF-6919-EB683779DD35}"/>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Gerader Verbinder 1034">
              <a:extLst>
                <a:ext uri="{FF2B5EF4-FFF2-40B4-BE49-F238E27FC236}">
                  <a16:creationId xmlns:a16="http://schemas.microsoft.com/office/drawing/2014/main" id="{EF0519BF-F777-D1CB-7E5F-6AC80F00C19F}"/>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Gerader Verbinder 1035">
              <a:extLst>
                <a:ext uri="{FF2B5EF4-FFF2-40B4-BE49-F238E27FC236}">
                  <a16:creationId xmlns:a16="http://schemas.microsoft.com/office/drawing/2014/main" id="{ABB5AEFB-3FF5-870A-A6B3-1BF54F14982D}"/>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0FECCC05-5C78-BB6D-8B2A-5C10C5E1B906}"/>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Gerader Verbinder 1037">
              <a:extLst>
                <a:ext uri="{FF2B5EF4-FFF2-40B4-BE49-F238E27FC236}">
                  <a16:creationId xmlns:a16="http://schemas.microsoft.com/office/drawing/2014/main" id="{AF4C844C-68E5-4620-4701-B652B5A5D2D5}"/>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9" name="Textfeld 1038">
            <a:extLst>
              <a:ext uri="{FF2B5EF4-FFF2-40B4-BE49-F238E27FC236}">
                <a16:creationId xmlns:a16="http://schemas.microsoft.com/office/drawing/2014/main" id="{ED995216-EBC8-30CB-EB5B-F3ED0E497C06}"/>
              </a:ext>
            </a:extLst>
          </p:cNvPr>
          <p:cNvSpPr txBox="1"/>
          <p:nvPr/>
        </p:nvSpPr>
        <p:spPr>
          <a:xfrm>
            <a:off x="7977590" y="5169983"/>
            <a:ext cx="994837" cy="369332"/>
          </a:xfrm>
          <a:prstGeom prst="rect">
            <a:avLst/>
          </a:prstGeom>
          <a:noFill/>
        </p:spPr>
        <p:txBody>
          <a:bodyPr wrap="square" rtlCol="0">
            <a:spAutoFit/>
          </a:bodyPr>
          <a:lstStyle/>
          <a:p>
            <a:r>
              <a:rPr lang="de-DE" dirty="0"/>
              <a:t>Kathode</a:t>
            </a:r>
            <a:endParaRPr lang="de-DE" sz="1600" dirty="0"/>
          </a:p>
        </p:txBody>
      </p:sp>
      <p:sp>
        <p:nvSpPr>
          <p:cNvPr id="1040" name="Textfeld 1039">
            <a:extLst>
              <a:ext uri="{FF2B5EF4-FFF2-40B4-BE49-F238E27FC236}">
                <a16:creationId xmlns:a16="http://schemas.microsoft.com/office/drawing/2014/main" id="{1DB865E8-5E1C-325C-6D7F-8185AE11D21C}"/>
              </a:ext>
            </a:extLst>
          </p:cNvPr>
          <p:cNvSpPr txBox="1"/>
          <p:nvPr/>
        </p:nvSpPr>
        <p:spPr>
          <a:xfrm>
            <a:off x="6860589" y="5165926"/>
            <a:ext cx="911742" cy="369332"/>
          </a:xfrm>
          <a:prstGeom prst="rect">
            <a:avLst/>
          </a:prstGeom>
          <a:noFill/>
        </p:spPr>
        <p:txBody>
          <a:bodyPr wrap="square" rtlCol="0">
            <a:spAutoFit/>
          </a:bodyPr>
          <a:lstStyle/>
          <a:p>
            <a:r>
              <a:rPr lang="de-DE" dirty="0"/>
              <a:t>Anode</a:t>
            </a:r>
            <a:endParaRPr lang="de-DE" sz="1600" dirty="0"/>
          </a:p>
        </p:txBody>
      </p:sp>
      <p:grpSp>
        <p:nvGrpSpPr>
          <p:cNvPr id="1041" name="Gruppieren 1040">
            <a:extLst>
              <a:ext uri="{FF2B5EF4-FFF2-40B4-BE49-F238E27FC236}">
                <a16:creationId xmlns:a16="http://schemas.microsoft.com/office/drawing/2014/main" id="{06402EA0-10E1-C4A4-EB00-42A95CDB937F}"/>
              </a:ext>
            </a:extLst>
          </p:cNvPr>
          <p:cNvGrpSpPr/>
          <p:nvPr/>
        </p:nvGrpSpPr>
        <p:grpSpPr>
          <a:xfrm>
            <a:off x="949390" y="4700856"/>
            <a:ext cx="1161932" cy="569320"/>
            <a:chOff x="3727442" y="4829453"/>
            <a:chExt cx="1161932" cy="569320"/>
          </a:xfrm>
        </p:grpSpPr>
        <p:grpSp>
          <p:nvGrpSpPr>
            <p:cNvPr id="1042" name="Gruppieren 1041">
              <a:extLst>
                <a:ext uri="{FF2B5EF4-FFF2-40B4-BE49-F238E27FC236}">
                  <a16:creationId xmlns:a16="http://schemas.microsoft.com/office/drawing/2014/main" id="{38EDF86B-FC31-7CFF-5CC5-365BBB9D0B38}"/>
                </a:ext>
              </a:extLst>
            </p:cNvPr>
            <p:cNvGrpSpPr/>
            <p:nvPr/>
          </p:nvGrpSpPr>
          <p:grpSpPr>
            <a:xfrm rot="5400000">
              <a:off x="4260963" y="4561044"/>
              <a:ext cx="360001" cy="896820"/>
              <a:chOff x="2521981" y="4359304"/>
              <a:chExt cx="360001" cy="896820"/>
            </a:xfrm>
          </p:grpSpPr>
          <p:cxnSp>
            <p:nvCxnSpPr>
              <p:cNvPr id="1047" name="Gerader Verbinder 1046">
                <a:extLst>
                  <a:ext uri="{FF2B5EF4-FFF2-40B4-BE49-F238E27FC236}">
                    <a16:creationId xmlns:a16="http://schemas.microsoft.com/office/drawing/2014/main" id="{ACFA3DC3-9084-71B6-9590-702A4225823F}"/>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Gerader Verbinder 1047">
                <a:extLst>
                  <a:ext uri="{FF2B5EF4-FFF2-40B4-BE49-F238E27FC236}">
                    <a16:creationId xmlns:a16="http://schemas.microsoft.com/office/drawing/2014/main" id="{90E340B9-1C71-F317-1277-E76B46EBF822}"/>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Gerader Verbinder 1048">
                <a:extLst>
                  <a:ext uri="{FF2B5EF4-FFF2-40B4-BE49-F238E27FC236}">
                    <a16:creationId xmlns:a16="http://schemas.microsoft.com/office/drawing/2014/main" id="{88EA5BFF-AC47-0443-E50A-4D2BF4C1275E}"/>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Gerader Verbinder 1049">
                <a:extLst>
                  <a:ext uri="{FF2B5EF4-FFF2-40B4-BE49-F238E27FC236}">
                    <a16:creationId xmlns:a16="http://schemas.microsoft.com/office/drawing/2014/main" id="{4800FC55-A1AD-DC7D-6454-631BB3B2C698}"/>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Gerader Verbinder 1050">
                <a:extLst>
                  <a:ext uri="{FF2B5EF4-FFF2-40B4-BE49-F238E27FC236}">
                    <a16:creationId xmlns:a16="http://schemas.microsoft.com/office/drawing/2014/main" id="{53C7460F-168C-F770-8B67-BFD52684D2FF}"/>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Gerader Verbinder 1051">
                <a:extLst>
                  <a:ext uri="{FF2B5EF4-FFF2-40B4-BE49-F238E27FC236}">
                    <a16:creationId xmlns:a16="http://schemas.microsoft.com/office/drawing/2014/main" id="{2FEA8DA3-E89A-B944-9B24-130C4355D909}"/>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5" name="Gerader Verbinder 1044">
              <a:extLst>
                <a:ext uri="{FF2B5EF4-FFF2-40B4-BE49-F238E27FC236}">
                  <a16:creationId xmlns:a16="http://schemas.microsoft.com/office/drawing/2014/main" id="{0B3446A1-C486-4CE3-490E-6FA5D69D1CE5}"/>
                </a:ext>
              </a:extLst>
            </p:cNvPr>
            <p:cNvCxnSpPr/>
            <p:nvPr/>
          </p:nvCxnSpPr>
          <p:spPr>
            <a:xfrm rot="-5400000" flipV="1">
              <a:off x="3971538" y="4765357"/>
              <a:ext cx="0" cy="48819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46" name="Textfeld 1045">
              <a:extLst>
                <a:ext uri="{FF2B5EF4-FFF2-40B4-BE49-F238E27FC236}">
                  <a16:creationId xmlns:a16="http://schemas.microsoft.com/office/drawing/2014/main" id="{863035CF-CD7D-1982-FF64-E13EDE43501E}"/>
                </a:ext>
              </a:extLst>
            </p:cNvPr>
            <p:cNvSpPr txBox="1"/>
            <p:nvPr/>
          </p:nvSpPr>
          <p:spPr>
            <a:xfrm>
              <a:off x="3969384" y="5029441"/>
              <a:ext cx="242374" cy="369332"/>
            </a:xfrm>
            <a:prstGeom prst="rect">
              <a:avLst/>
            </a:prstGeom>
            <a:noFill/>
          </p:spPr>
          <p:txBody>
            <a:bodyPr wrap="none" rtlCol="0">
              <a:spAutoFit/>
            </a:bodyPr>
            <a:lstStyle/>
            <a:p>
              <a:r>
                <a:rPr lang="de-DE" dirty="0"/>
                <a:t>I</a:t>
              </a:r>
              <a:endParaRPr lang="de-DE" baseline="-25000" dirty="0"/>
            </a:p>
          </p:txBody>
        </p:sp>
      </p:grpSp>
      <p:sp>
        <p:nvSpPr>
          <p:cNvPr id="1053" name="Textfeld 1052">
            <a:extLst>
              <a:ext uri="{FF2B5EF4-FFF2-40B4-BE49-F238E27FC236}">
                <a16:creationId xmlns:a16="http://schemas.microsoft.com/office/drawing/2014/main" id="{2475E482-C747-6FAC-1EB3-8913D1FEF0B4}"/>
              </a:ext>
            </a:extLst>
          </p:cNvPr>
          <p:cNvSpPr txBox="1"/>
          <p:nvPr/>
        </p:nvSpPr>
        <p:spPr>
          <a:xfrm>
            <a:off x="5922298" y="4447514"/>
            <a:ext cx="3730766" cy="369332"/>
          </a:xfrm>
          <a:prstGeom prst="rect">
            <a:avLst/>
          </a:prstGeom>
          <a:noFill/>
        </p:spPr>
        <p:txBody>
          <a:bodyPr wrap="none" rtlCol="0">
            <a:spAutoFit/>
          </a:bodyPr>
          <a:lstStyle/>
          <a:p>
            <a:pPr algn="ctr"/>
            <a:r>
              <a:rPr lang="de-DE" dirty="0"/>
              <a:t>Anschlussbezeichnungen einer Diode:</a:t>
            </a:r>
          </a:p>
        </p:txBody>
      </p:sp>
    </p:spTree>
    <p:extLst>
      <p:ext uri="{BB962C8B-B14F-4D97-AF65-F5344CB8AC3E}">
        <p14:creationId xmlns:p14="http://schemas.microsoft.com/office/powerpoint/2010/main" val="289919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9" grpId="0"/>
      <p:bldP spid="47" grpId="0"/>
      <p:bldP spid="61" grpId="0"/>
      <p:bldP spid="1031" grpId="0"/>
      <p:bldP spid="15" grpId="0"/>
      <p:bldP spid="1039" grpId="0"/>
      <p:bldP spid="1040" grpId="0"/>
      <p:bldP spid="10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1" y="-3"/>
            <a:ext cx="10969625"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Strom- und Spannungsversorgung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Mobilfunktransceiver werden üblicherweise mit einer </a:t>
            </a:r>
            <a:r>
              <a:rPr lang="de-DE" b="1" dirty="0">
                <a:solidFill>
                  <a:srgbClr val="000000"/>
                </a:solidFill>
              </a:rPr>
              <a:t>Gleichspannung von 13,8V</a:t>
            </a:r>
            <a:r>
              <a:rPr lang="de-DE" dirty="0">
                <a:solidFill>
                  <a:srgbClr val="000000"/>
                </a:solidFill>
              </a:rPr>
              <a:t> betrieben, die dem Bordnetz des KFZ entnommen wird.</a:t>
            </a:r>
          </a:p>
          <a:p>
            <a:pPr>
              <a:defRPr/>
            </a:pPr>
            <a:endParaRPr lang="de-DE" sz="400" dirty="0">
              <a:solidFill>
                <a:srgbClr val="000000"/>
              </a:solidFill>
            </a:endParaRPr>
          </a:p>
          <a:p>
            <a:pPr>
              <a:defRPr/>
            </a:pPr>
            <a:r>
              <a:rPr lang="de-DE" dirty="0">
                <a:solidFill>
                  <a:srgbClr val="000000"/>
                </a:solidFill>
              </a:rPr>
              <a:t>Wird ein Mobilfunktransceiver stationär betrieben, muss ein </a:t>
            </a:r>
            <a:r>
              <a:rPr lang="de-DE" b="1" dirty="0">
                <a:solidFill>
                  <a:srgbClr val="000000"/>
                </a:solidFill>
              </a:rPr>
              <a:t>Netzgerät</a:t>
            </a:r>
            <a:r>
              <a:rPr lang="de-DE" dirty="0">
                <a:solidFill>
                  <a:srgbClr val="000000"/>
                </a:solidFill>
              </a:rPr>
              <a:t> genutzt werden, dass die 13,8V Gleichspannung aus dem 230V Wechselspannungsnetz erzeugt. Hochwertige Gleichspannungsnetzgeräte verfügen über eine </a:t>
            </a:r>
            <a:r>
              <a:rPr lang="de-DE" b="1" dirty="0">
                <a:solidFill>
                  <a:srgbClr val="000000"/>
                </a:solidFill>
              </a:rPr>
              <a:t>Kurzschlussstrombegrenzung</a:t>
            </a:r>
            <a:r>
              <a:rPr lang="de-DE" dirty="0">
                <a:solidFill>
                  <a:srgbClr val="000000"/>
                </a:solidFill>
              </a:rPr>
              <a:t> und eine </a:t>
            </a:r>
            <a:r>
              <a:rPr lang="de-DE" b="1" dirty="0">
                <a:solidFill>
                  <a:srgbClr val="000000"/>
                </a:solidFill>
              </a:rPr>
              <a:t>thermische Abschaltung</a:t>
            </a:r>
            <a:r>
              <a:rPr lang="de-DE" dirty="0">
                <a:solidFill>
                  <a:srgbClr val="000000"/>
                </a:solidFill>
              </a:rPr>
              <a:t>. Ein </a:t>
            </a:r>
            <a:r>
              <a:rPr lang="de-DE" b="1" dirty="0">
                <a:solidFill>
                  <a:srgbClr val="000000"/>
                </a:solidFill>
              </a:rPr>
              <a:t>Schutzkontakt</a:t>
            </a:r>
            <a:r>
              <a:rPr lang="de-DE" dirty="0">
                <a:solidFill>
                  <a:srgbClr val="000000"/>
                </a:solidFill>
              </a:rPr>
              <a:t> im Schuko-Stecker stellt eine Verbindung zum PE-Leiter der Steckdose her.</a:t>
            </a:r>
          </a:p>
          <a:p>
            <a:pPr>
              <a:defRPr/>
            </a:pPr>
            <a:endParaRPr lang="de-DE" sz="400" dirty="0">
              <a:solidFill>
                <a:srgbClr val="000000"/>
              </a:solidFill>
            </a:endParaRPr>
          </a:p>
          <a:p>
            <a:pPr>
              <a:defRPr/>
            </a:pPr>
            <a:r>
              <a:rPr lang="de-DE" dirty="0">
                <a:solidFill>
                  <a:srgbClr val="000000"/>
                </a:solidFill>
              </a:rPr>
              <a:t>Die Spannungsversorgungsleitung zum Transceiver ist zweipolig ausgeführt, damit der Stromkreis geschlossen werden kann (der Strom fließt in einem Leiter hin und im anderen Leiter wieder zurück).</a:t>
            </a:r>
          </a:p>
          <a:p>
            <a:pPr>
              <a:defRPr/>
            </a:pPr>
            <a:endParaRPr lang="de-DE" sz="400" dirty="0">
              <a:solidFill>
                <a:srgbClr val="000000"/>
              </a:solidFill>
            </a:endParaRPr>
          </a:p>
          <a:p>
            <a:pPr>
              <a:defRPr/>
            </a:pPr>
            <a:r>
              <a:rPr lang="de-DE" dirty="0">
                <a:solidFill>
                  <a:srgbClr val="000000"/>
                </a:solidFill>
              </a:rPr>
              <a:t>Üblicherweise werden bei einer 13,8V Gleichspannungsversorgung der </a:t>
            </a:r>
            <a:r>
              <a:rPr lang="de-DE" b="1" dirty="0">
                <a:solidFill>
                  <a:srgbClr val="FF0000"/>
                </a:solidFill>
              </a:rPr>
              <a:t>Pluspol rot </a:t>
            </a:r>
            <a:r>
              <a:rPr lang="de-DE" dirty="0">
                <a:solidFill>
                  <a:srgbClr val="000000"/>
                </a:solidFill>
              </a:rPr>
              <a:t>und der </a:t>
            </a:r>
            <a:r>
              <a:rPr lang="de-DE" b="1" dirty="0"/>
              <a:t>Minuspol schwarz </a:t>
            </a:r>
            <a:r>
              <a:rPr lang="de-DE" dirty="0">
                <a:solidFill>
                  <a:srgbClr val="000000"/>
                </a:solidFill>
              </a:rPr>
              <a:t>gekennzeichnet.</a:t>
            </a:r>
          </a:p>
          <a:p>
            <a:pPr>
              <a:defRPr/>
            </a:pPr>
            <a:r>
              <a:rPr lang="de-DE" dirty="0">
                <a:solidFill>
                  <a:srgbClr val="000000"/>
                </a:solidFill>
              </a:rPr>
              <a:t>Auf den polungsrichtigen </a:t>
            </a:r>
            <a:r>
              <a:rPr lang="de-DE" dirty="0" err="1">
                <a:solidFill>
                  <a:srgbClr val="000000"/>
                </a:solidFill>
              </a:rPr>
              <a:t>Anschluß</a:t>
            </a:r>
            <a:r>
              <a:rPr lang="de-DE" dirty="0">
                <a:solidFill>
                  <a:srgbClr val="000000"/>
                </a:solidFill>
              </a:rPr>
              <a:t> sollte man achten, da ansonsten das Funkgerät beschädigt werden kann.</a:t>
            </a:r>
          </a:p>
          <a:p>
            <a:pPr>
              <a:defRPr/>
            </a:pPr>
            <a:endParaRPr lang="de-DE" sz="400" dirty="0">
              <a:solidFill>
                <a:srgbClr val="000000"/>
              </a:solidFill>
            </a:endParaRPr>
          </a:p>
          <a:p>
            <a:pPr>
              <a:defRPr/>
            </a:pPr>
            <a:r>
              <a:rPr lang="de-DE" dirty="0">
                <a:solidFill>
                  <a:srgbClr val="000000"/>
                </a:solidFill>
              </a:rPr>
              <a:t>Werden Akkus oder Batterien genutzt, ist unbedingt ein Kurzschluss zu vermeiden.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246831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6C91666-0A66-0A8A-E282-CC7A531BA39A}"/>
              </a:ext>
            </a:extLst>
          </p:cNvPr>
          <p:cNvSpPr/>
          <p:nvPr/>
        </p:nvSpPr>
        <p:spPr>
          <a:xfrm rot="10800000">
            <a:off x="-650" y="-1"/>
            <a:ext cx="10970276" cy="6170613"/>
          </a:xfrm>
          <a:prstGeom prst="rect">
            <a:avLst/>
          </a:prstGeom>
          <a:blipFill dpi="0" rotWithShape="1">
            <a:blip r:embed="rId2">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258762" y="457201"/>
            <a:ext cx="10450799" cy="1604356"/>
          </a:xfrm>
        </p:spPr>
        <p:txBody>
          <a:bodyPr>
            <a:normAutofit fontScale="92500" lnSpcReduction="10000"/>
          </a:bodyPr>
          <a:lstStyle/>
          <a:p>
            <a:r>
              <a:rPr lang="de-DE" sz="7200" dirty="0">
                <a:latin typeface="Academy Engraved LET" pitchFamily="2" charset="0"/>
              </a:rPr>
              <a:t>Amateurfunk</a:t>
            </a:r>
          </a:p>
          <a:p>
            <a:r>
              <a:rPr lang="de-DE" sz="4400" dirty="0">
                <a:latin typeface="Academy Engraved LET" pitchFamily="2" charset="0"/>
              </a:rPr>
              <a:t>Vorbereitung auf die Lizenzprüfung</a:t>
            </a:r>
          </a:p>
        </p:txBody>
      </p:sp>
      <p:sp>
        <p:nvSpPr>
          <p:cNvPr id="6" name="Untertitel 2">
            <a:extLst>
              <a:ext uri="{FF2B5EF4-FFF2-40B4-BE49-F238E27FC236}">
                <a16:creationId xmlns:a16="http://schemas.microsoft.com/office/drawing/2014/main" id="{37A19FD8-7A8F-439B-8281-EF1C0EA62CFC}"/>
              </a:ext>
            </a:extLst>
          </p:cNvPr>
          <p:cNvSpPr txBox="1">
            <a:spLocks/>
          </p:cNvSpPr>
          <p:nvPr/>
        </p:nvSpPr>
        <p:spPr>
          <a:xfrm>
            <a:off x="258759" y="2341937"/>
            <a:ext cx="10450799" cy="2972185"/>
          </a:xfrm>
          <a:prstGeom prst="rect">
            <a:avLst/>
          </a:prstGeom>
        </p:spPr>
        <p:txBody>
          <a:bodyPr vert="horz" lIns="91440" tIns="45720" rIns="91440" bIns="45720" rtlCol="0">
            <a:normAutofit lnSpcReduction="10000"/>
          </a:bodyPr>
          <a:lstStyle>
            <a:lvl1pPr marL="0" indent="0" algn="ctr" defTabSz="822686" rtl="0" eaLnBrk="1" latinLnBrk="0" hangingPunct="1">
              <a:lnSpc>
                <a:spcPct val="90000"/>
              </a:lnSpc>
              <a:spcBef>
                <a:spcPts val="900"/>
              </a:spcBef>
              <a:buFont typeface="Arial" panose="020B0604020202020204" pitchFamily="34" charset="0"/>
              <a:buNone/>
              <a:defRPr sz="2159" kern="1200">
                <a:solidFill>
                  <a:schemeClr val="tx1"/>
                </a:solidFill>
                <a:latin typeface="+mn-lt"/>
                <a:ea typeface="+mn-ea"/>
                <a:cs typeface="+mn-cs"/>
              </a:defRPr>
            </a:lvl1pPr>
            <a:lvl2pPr marL="411343" indent="0" algn="ctr" defTabSz="822686" rtl="0" eaLnBrk="1" latinLnBrk="0" hangingPunct="1">
              <a:lnSpc>
                <a:spcPct val="90000"/>
              </a:lnSpc>
              <a:spcBef>
                <a:spcPts val="450"/>
              </a:spcBef>
              <a:buFont typeface="Arial" panose="020B0604020202020204" pitchFamily="34" charset="0"/>
              <a:buNone/>
              <a:defRPr sz="1799" kern="1200">
                <a:solidFill>
                  <a:schemeClr val="tx1"/>
                </a:solidFill>
                <a:latin typeface="+mn-lt"/>
                <a:ea typeface="+mn-ea"/>
                <a:cs typeface="+mn-cs"/>
              </a:defRPr>
            </a:lvl2pPr>
            <a:lvl3pPr marL="822686" indent="0" algn="ctr" defTabSz="822686" rtl="0" eaLnBrk="1" latinLnBrk="0" hangingPunct="1">
              <a:lnSpc>
                <a:spcPct val="90000"/>
              </a:lnSpc>
              <a:spcBef>
                <a:spcPts val="450"/>
              </a:spcBef>
              <a:buFont typeface="Arial" panose="020B0604020202020204" pitchFamily="34" charset="0"/>
              <a:buNone/>
              <a:defRPr sz="1619" kern="1200">
                <a:solidFill>
                  <a:schemeClr val="tx1"/>
                </a:solidFill>
                <a:latin typeface="+mn-lt"/>
                <a:ea typeface="+mn-ea"/>
                <a:cs typeface="+mn-cs"/>
              </a:defRPr>
            </a:lvl3pPr>
            <a:lvl4pPr marL="1234029"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371"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6714"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057"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79400"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0743"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r>
              <a:rPr lang="de-DE" sz="10700" dirty="0"/>
              <a:t>Technische</a:t>
            </a:r>
            <a:br>
              <a:rPr lang="de-DE" sz="10700" dirty="0"/>
            </a:br>
            <a:r>
              <a:rPr lang="de-DE" sz="10700" dirty="0"/>
              <a:t>Kenntnisse N</a:t>
            </a:r>
            <a:endParaRPr lang="de-DE" sz="6600" dirty="0"/>
          </a:p>
        </p:txBody>
      </p:sp>
      <p:sp>
        <p:nvSpPr>
          <p:cNvPr id="7" name="Rechteck 6">
            <a:extLst>
              <a:ext uri="{FF2B5EF4-FFF2-40B4-BE49-F238E27FC236}">
                <a16:creationId xmlns:a16="http://schemas.microsoft.com/office/drawing/2014/main" id="{D05CC253-113F-F9F9-D87F-ABCAEF045D5D}"/>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C4A4293D-0828-D13F-81DD-61449EC9FFA4}"/>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 name="Rechteck 4">
            <a:extLst>
              <a:ext uri="{FF2B5EF4-FFF2-40B4-BE49-F238E27FC236}">
                <a16:creationId xmlns:a16="http://schemas.microsoft.com/office/drawing/2014/main" id="{633DAAA2-F07F-5874-4BEF-CA0FC6DFE229}"/>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Tree>
    <p:extLst>
      <p:ext uri="{BB962C8B-B14F-4D97-AF65-F5344CB8AC3E}">
        <p14:creationId xmlns:p14="http://schemas.microsoft.com/office/powerpoint/2010/main" val="34498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1301" y="-3"/>
            <a:ext cx="10969625"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Modulation allgemein,</a:t>
            </a:r>
            <a:r>
              <a:rPr kumimoji="0" lang="de-DE" sz="2800" b="0" i="0" u="none" strike="noStrike" kern="1200" cap="none" spc="0" normalizeH="0" noProof="0" dirty="0">
                <a:ln>
                  <a:noFill/>
                </a:ln>
                <a:solidFill>
                  <a:schemeClr val="tx1"/>
                </a:solidFill>
                <a:effectLst/>
                <a:uLnTx/>
                <a:uFillTx/>
                <a:latin typeface="+mn-lt"/>
                <a:ea typeface="+mj-ea"/>
                <a:cs typeface="+mj-cs"/>
              </a:rPr>
              <a:t> AM</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Durch Modulation werden Informationen auf einen oder mehrere Träger übertragen.</a:t>
            </a:r>
          </a:p>
          <a:p>
            <a:pPr marL="0" indent="0">
              <a:buNone/>
              <a:defRPr/>
            </a:pPr>
            <a:r>
              <a:rPr lang="de-DE" dirty="0">
                <a:solidFill>
                  <a:srgbClr val="000000"/>
                </a:solidFill>
              </a:rPr>
              <a:t>Die Träger werden z. B. von einem Oszillator erzeugt. Ein Oszillator ist ein Schwingungserzeuger.</a:t>
            </a:r>
          </a:p>
          <a:p>
            <a:pPr>
              <a:defRPr/>
            </a:pPr>
            <a:endParaRPr lang="de-DE" sz="400" dirty="0">
              <a:solidFill>
                <a:srgbClr val="000000"/>
              </a:solidFill>
            </a:endParaRPr>
          </a:p>
          <a:p>
            <a:pPr marL="0" indent="0">
              <a:buNone/>
              <a:defRPr/>
            </a:pPr>
            <a:r>
              <a:rPr lang="de-DE" dirty="0">
                <a:solidFill>
                  <a:srgbClr val="000000"/>
                </a:solidFill>
              </a:rPr>
              <a:t>Die wichtigsten Modulationsarten im Amateurfunk sind </a:t>
            </a:r>
            <a:r>
              <a:rPr lang="de-DE" b="1" dirty="0">
                <a:solidFill>
                  <a:srgbClr val="000000"/>
                </a:solidFill>
              </a:rPr>
              <a:t>AM, SSB und FM</a:t>
            </a:r>
          </a:p>
          <a:p>
            <a:pPr marL="0" indent="0">
              <a:buNone/>
              <a:defRPr/>
            </a:pPr>
            <a:endParaRPr lang="de-DE" dirty="0">
              <a:solidFill>
                <a:srgbClr val="000000"/>
              </a:solidFill>
            </a:endParaRPr>
          </a:p>
          <a:p>
            <a:pPr>
              <a:defRPr/>
            </a:pPr>
            <a:r>
              <a:rPr lang="de-DE" b="1" dirty="0">
                <a:solidFill>
                  <a:srgbClr val="000000"/>
                </a:solidFill>
              </a:rPr>
              <a:t>AM	Amplitudenmodulation</a:t>
            </a:r>
          </a:p>
          <a:p>
            <a:pPr lvl="1">
              <a:defRPr/>
            </a:pPr>
            <a:r>
              <a:rPr lang="de-DE" dirty="0">
                <a:solidFill>
                  <a:srgbClr val="000000"/>
                </a:solidFill>
              </a:rPr>
              <a:t>Die Frequenz des Trägers bleibt konstant</a:t>
            </a:r>
          </a:p>
          <a:p>
            <a:pPr lvl="1">
              <a:defRPr/>
            </a:pPr>
            <a:r>
              <a:rPr lang="de-DE" dirty="0">
                <a:solidFill>
                  <a:srgbClr val="000000"/>
                </a:solidFill>
              </a:rPr>
              <a:t>Das Informationssignal beeinflusst die Amplitude des Trägers</a:t>
            </a:r>
          </a:p>
          <a:p>
            <a:pPr lvl="1">
              <a:defRPr/>
            </a:pPr>
            <a:r>
              <a:rPr lang="de-DE" dirty="0">
                <a:solidFill>
                  <a:srgbClr val="000000"/>
                </a:solidFill>
              </a:rPr>
              <a:t>AM hat einen Träger und zwei Seitenbänder</a:t>
            </a:r>
          </a:p>
          <a:p>
            <a:pPr lvl="1">
              <a:defRPr/>
            </a:pPr>
            <a:r>
              <a:rPr lang="de-DE" dirty="0">
                <a:solidFill>
                  <a:srgbClr val="000000"/>
                </a:solidFill>
              </a:rPr>
              <a:t>Bei CW (</a:t>
            </a:r>
            <a:r>
              <a:rPr lang="de-DE" dirty="0" err="1">
                <a:solidFill>
                  <a:srgbClr val="000000"/>
                </a:solidFill>
              </a:rPr>
              <a:t>Continuous</a:t>
            </a:r>
            <a:r>
              <a:rPr lang="de-DE" dirty="0">
                <a:solidFill>
                  <a:srgbClr val="000000"/>
                </a:solidFill>
              </a:rPr>
              <a:t> Wave, Telegrafie) wird die Information nur durch Ein- und Ausschalten des Trägers übertragen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grpSp>
        <p:nvGrpSpPr>
          <p:cNvPr id="26" name="Gruppieren 25">
            <a:extLst>
              <a:ext uri="{FF2B5EF4-FFF2-40B4-BE49-F238E27FC236}">
                <a16:creationId xmlns:a16="http://schemas.microsoft.com/office/drawing/2014/main" id="{C33D3158-B007-16BC-7F4C-E4C8E69E77EF}"/>
              </a:ext>
            </a:extLst>
          </p:cNvPr>
          <p:cNvGrpSpPr/>
          <p:nvPr/>
        </p:nvGrpSpPr>
        <p:grpSpPr>
          <a:xfrm>
            <a:off x="7456476" y="4837148"/>
            <a:ext cx="1857937" cy="841351"/>
            <a:chOff x="8448289" y="2143898"/>
            <a:chExt cx="1857937" cy="841351"/>
          </a:xfrm>
        </p:grpSpPr>
        <p:grpSp>
          <p:nvGrpSpPr>
            <p:cNvPr id="7" name="Gruppieren 6">
              <a:extLst>
                <a:ext uri="{FF2B5EF4-FFF2-40B4-BE49-F238E27FC236}">
                  <a16:creationId xmlns:a16="http://schemas.microsoft.com/office/drawing/2014/main" id="{FEB41E6F-9C58-0B3D-CCCA-0EFDFBD5CDD0}"/>
                </a:ext>
              </a:extLst>
            </p:cNvPr>
            <p:cNvGrpSpPr/>
            <p:nvPr/>
          </p:nvGrpSpPr>
          <p:grpSpPr>
            <a:xfrm>
              <a:off x="8448289" y="2143898"/>
              <a:ext cx="1857937" cy="809206"/>
              <a:chOff x="4892040" y="2777915"/>
              <a:chExt cx="1857937" cy="809206"/>
            </a:xfrm>
          </p:grpSpPr>
          <p:grpSp>
            <p:nvGrpSpPr>
              <p:cNvPr id="8" name="Gruppieren 7">
                <a:extLst>
                  <a:ext uri="{FF2B5EF4-FFF2-40B4-BE49-F238E27FC236}">
                    <a16:creationId xmlns:a16="http://schemas.microsoft.com/office/drawing/2014/main" id="{9900DA7D-1F73-30B7-7ECD-BFA7B551751C}"/>
                  </a:ext>
                </a:extLst>
              </p:cNvPr>
              <p:cNvGrpSpPr/>
              <p:nvPr/>
            </p:nvGrpSpPr>
            <p:grpSpPr>
              <a:xfrm>
                <a:off x="4892040" y="2777915"/>
                <a:ext cx="1857937" cy="809206"/>
                <a:chOff x="4326948" y="1385363"/>
                <a:chExt cx="1857937" cy="809206"/>
              </a:xfrm>
            </p:grpSpPr>
            <p:cxnSp>
              <p:nvCxnSpPr>
                <p:cNvPr id="15" name="Gerade Verbindung mit Pfeil 14">
                  <a:extLst>
                    <a:ext uri="{FF2B5EF4-FFF2-40B4-BE49-F238E27FC236}">
                      <a16:creationId xmlns:a16="http://schemas.microsoft.com/office/drawing/2014/main" id="{2E8E3564-C806-BF40-948A-D2D18A56D851}"/>
                    </a:ext>
                  </a:extLst>
                </p:cNvPr>
                <p:cNvCxnSpPr/>
                <p:nvPr/>
              </p:nvCxnSpPr>
              <p:spPr>
                <a:xfrm flipV="1">
                  <a:off x="4326948" y="1385363"/>
                  <a:ext cx="0" cy="603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3E966B23-560D-7EE5-49B4-7E1D3373544F}"/>
                    </a:ext>
                  </a:extLst>
                </p:cNvPr>
                <p:cNvCxnSpPr/>
                <p:nvPr/>
              </p:nvCxnSpPr>
              <p:spPr>
                <a:xfrm>
                  <a:off x="4326948" y="1989046"/>
                  <a:ext cx="169924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F6AF9C36-328A-B2F5-3FA3-A5C5DB35ED91}"/>
                    </a:ext>
                  </a:extLst>
                </p:cNvPr>
                <p:cNvCxnSpPr>
                  <a:cxnSpLocks/>
                </p:cNvCxnSpPr>
                <p:nvPr/>
              </p:nvCxnSpPr>
              <p:spPr>
                <a:xfrm flipV="1">
                  <a:off x="5076287" y="1458603"/>
                  <a:ext cx="0" cy="524563"/>
                </a:xfrm>
                <a:prstGeom prst="straightConnector1">
                  <a:avLst/>
                </a:prstGeom>
                <a:ln w="254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87E481B1-58BC-83DA-442B-1EB803593BA3}"/>
                    </a:ext>
                  </a:extLst>
                </p:cNvPr>
                <p:cNvSpPr txBox="1"/>
                <p:nvPr/>
              </p:nvSpPr>
              <p:spPr>
                <a:xfrm>
                  <a:off x="5953731" y="1917570"/>
                  <a:ext cx="231154" cy="276999"/>
                </a:xfrm>
                <a:prstGeom prst="rect">
                  <a:avLst/>
                </a:prstGeom>
                <a:noFill/>
              </p:spPr>
              <p:txBody>
                <a:bodyPr wrap="none" rtlCol="0">
                  <a:spAutoFit/>
                </a:bodyPr>
                <a:lstStyle/>
                <a:p>
                  <a:r>
                    <a:rPr lang="de-DE" sz="1200" dirty="0"/>
                    <a:t>f</a:t>
                  </a:r>
                </a:p>
              </p:txBody>
            </p:sp>
          </p:grpSp>
          <p:sp>
            <p:nvSpPr>
              <p:cNvPr id="9" name="Flussdiagramm: Manuelle Eingabe 8">
                <a:extLst>
                  <a:ext uri="{FF2B5EF4-FFF2-40B4-BE49-F238E27FC236}">
                    <a16:creationId xmlns:a16="http://schemas.microsoft.com/office/drawing/2014/main" id="{750BA8FB-7A63-A398-4550-CDA2675CB152}"/>
                  </a:ext>
                </a:extLst>
              </p:cNvPr>
              <p:cNvSpPr/>
              <p:nvPr/>
            </p:nvSpPr>
            <p:spPr>
              <a:xfrm>
                <a:off x="5219544" y="2918518"/>
                <a:ext cx="330551" cy="457200"/>
              </a:xfrm>
              <a:prstGeom prst="flowChartManualInput">
                <a:avLst/>
              </a:prstGeom>
              <a:solidFill>
                <a:schemeClr val="bg1">
                  <a:lumMod val="85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lussdiagramm: Manuelle Eingabe 13">
                <a:extLst>
                  <a:ext uri="{FF2B5EF4-FFF2-40B4-BE49-F238E27FC236}">
                    <a16:creationId xmlns:a16="http://schemas.microsoft.com/office/drawing/2014/main" id="{6516507B-313E-8BC3-F779-3D04DC2206E8}"/>
                  </a:ext>
                </a:extLst>
              </p:cNvPr>
              <p:cNvSpPr/>
              <p:nvPr/>
            </p:nvSpPr>
            <p:spPr>
              <a:xfrm flipH="1">
                <a:off x="5731524" y="2918518"/>
                <a:ext cx="334165" cy="457200"/>
              </a:xfrm>
              <a:prstGeom prst="flowChartManualInput">
                <a:avLst/>
              </a:prstGeom>
              <a:solidFill>
                <a:schemeClr val="accent1">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1" name="Textfeld 20">
              <a:extLst>
                <a:ext uri="{FF2B5EF4-FFF2-40B4-BE49-F238E27FC236}">
                  <a16:creationId xmlns:a16="http://schemas.microsoft.com/office/drawing/2014/main" id="{6D5345C6-7637-3331-0612-B5D2E162C0EF}"/>
                </a:ext>
              </a:extLst>
            </p:cNvPr>
            <p:cNvSpPr txBox="1"/>
            <p:nvPr/>
          </p:nvSpPr>
          <p:spPr>
            <a:xfrm>
              <a:off x="9239683" y="2374601"/>
              <a:ext cx="437940" cy="276999"/>
            </a:xfrm>
            <a:prstGeom prst="rect">
              <a:avLst/>
            </a:prstGeom>
            <a:noFill/>
          </p:spPr>
          <p:txBody>
            <a:bodyPr wrap="none" rtlCol="0">
              <a:spAutoFit/>
            </a:bodyPr>
            <a:lstStyle/>
            <a:p>
              <a:r>
                <a:rPr lang="de-DE" sz="1200" dirty="0"/>
                <a:t>USB</a:t>
              </a:r>
            </a:p>
          </p:txBody>
        </p:sp>
        <p:sp>
          <p:nvSpPr>
            <p:cNvPr id="22" name="Textfeld 21">
              <a:extLst>
                <a:ext uri="{FF2B5EF4-FFF2-40B4-BE49-F238E27FC236}">
                  <a16:creationId xmlns:a16="http://schemas.microsoft.com/office/drawing/2014/main" id="{325CBBBD-F397-186F-5AF3-32614BB37E71}"/>
                </a:ext>
              </a:extLst>
            </p:cNvPr>
            <p:cNvSpPr txBox="1"/>
            <p:nvPr/>
          </p:nvSpPr>
          <p:spPr>
            <a:xfrm>
              <a:off x="8741136" y="2393659"/>
              <a:ext cx="402674" cy="276999"/>
            </a:xfrm>
            <a:prstGeom prst="rect">
              <a:avLst/>
            </a:prstGeom>
            <a:noFill/>
          </p:spPr>
          <p:txBody>
            <a:bodyPr wrap="none" rtlCol="0">
              <a:spAutoFit/>
            </a:bodyPr>
            <a:lstStyle/>
            <a:p>
              <a:r>
                <a:rPr lang="de-DE" sz="1200" dirty="0"/>
                <a:t>LSB</a:t>
              </a:r>
            </a:p>
          </p:txBody>
        </p:sp>
        <p:sp>
          <p:nvSpPr>
            <p:cNvPr id="25" name="Textfeld 24">
              <a:extLst>
                <a:ext uri="{FF2B5EF4-FFF2-40B4-BE49-F238E27FC236}">
                  <a16:creationId xmlns:a16="http://schemas.microsoft.com/office/drawing/2014/main" id="{2B58E553-B598-258A-81C5-0AF0EBFC456A}"/>
                </a:ext>
              </a:extLst>
            </p:cNvPr>
            <p:cNvSpPr txBox="1"/>
            <p:nvPr/>
          </p:nvSpPr>
          <p:spPr>
            <a:xfrm>
              <a:off x="9050072" y="2708250"/>
              <a:ext cx="280846" cy="276999"/>
            </a:xfrm>
            <a:prstGeom prst="rect">
              <a:avLst/>
            </a:prstGeom>
            <a:noFill/>
          </p:spPr>
          <p:txBody>
            <a:bodyPr wrap="none" rtlCol="0">
              <a:spAutoFit/>
            </a:bodyPr>
            <a:lstStyle/>
            <a:p>
              <a:r>
                <a:rPr lang="de-DE" sz="1200" dirty="0" err="1"/>
                <a:t>f</a:t>
              </a:r>
              <a:r>
                <a:rPr lang="de-DE" sz="1200" baseline="-25000" dirty="0" err="1"/>
                <a:t>T</a:t>
              </a:r>
              <a:endParaRPr lang="de-DE" sz="1200" baseline="-25000" dirty="0"/>
            </a:p>
          </p:txBody>
        </p:sp>
      </p:grpSp>
      <p:grpSp>
        <p:nvGrpSpPr>
          <p:cNvPr id="1029" name="Gruppieren 1028">
            <a:extLst>
              <a:ext uri="{FF2B5EF4-FFF2-40B4-BE49-F238E27FC236}">
                <a16:creationId xmlns:a16="http://schemas.microsoft.com/office/drawing/2014/main" id="{66ECA28C-3043-1F5B-DF8B-689D38EB61A6}"/>
              </a:ext>
            </a:extLst>
          </p:cNvPr>
          <p:cNvGrpSpPr/>
          <p:nvPr/>
        </p:nvGrpSpPr>
        <p:grpSpPr>
          <a:xfrm>
            <a:off x="1907204" y="4837148"/>
            <a:ext cx="1979086" cy="874802"/>
            <a:chOff x="8800334" y="2046848"/>
            <a:chExt cx="1979086" cy="874802"/>
          </a:xfrm>
        </p:grpSpPr>
        <p:grpSp>
          <p:nvGrpSpPr>
            <p:cNvPr id="53" name="Gruppieren 52">
              <a:extLst>
                <a:ext uri="{FF2B5EF4-FFF2-40B4-BE49-F238E27FC236}">
                  <a16:creationId xmlns:a16="http://schemas.microsoft.com/office/drawing/2014/main" id="{059F705B-7B2B-1720-FD6A-926C6EDA8088}"/>
                </a:ext>
              </a:extLst>
            </p:cNvPr>
            <p:cNvGrpSpPr/>
            <p:nvPr/>
          </p:nvGrpSpPr>
          <p:grpSpPr>
            <a:xfrm>
              <a:off x="8818913" y="2046848"/>
              <a:ext cx="1960507" cy="874802"/>
              <a:chOff x="4892040" y="2777915"/>
              <a:chExt cx="1960507" cy="874802"/>
            </a:xfrm>
          </p:grpSpPr>
          <p:grpSp>
            <p:nvGrpSpPr>
              <p:cNvPr id="58" name="Gruppieren 57">
                <a:extLst>
                  <a:ext uri="{FF2B5EF4-FFF2-40B4-BE49-F238E27FC236}">
                    <a16:creationId xmlns:a16="http://schemas.microsoft.com/office/drawing/2014/main" id="{880A4461-F083-25E1-AD8A-D217DFF21E4F}"/>
                  </a:ext>
                </a:extLst>
              </p:cNvPr>
              <p:cNvGrpSpPr/>
              <p:nvPr/>
            </p:nvGrpSpPr>
            <p:grpSpPr>
              <a:xfrm>
                <a:off x="4892040" y="2777915"/>
                <a:ext cx="1960507" cy="874802"/>
                <a:chOff x="4326948" y="1385363"/>
                <a:chExt cx="1960507" cy="874802"/>
              </a:xfrm>
            </p:grpSpPr>
            <p:cxnSp>
              <p:nvCxnSpPr>
                <p:cNvPr id="61" name="Gerade Verbindung mit Pfeil 60">
                  <a:extLst>
                    <a:ext uri="{FF2B5EF4-FFF2-40B4-BE49-F238E27FC236}">
                      <a16:creationId xmlns:a16="http://schemas.microsoft.com/office/drawing/2014/main" id="{F735BF5C-93AF-81E9-6AD2-01C46BEFF16F}"/>
                    </a:ext>
                  </a:extLst>
                </p:cNvPr>
                <p:cNvCxnSpPr/>
                <p:nvPr/>
              </p:nvCxnSpPr>
              <p:spPr>
                <a:xfrm flipV="1">
                  <a:off x="4326948" y="1385363"/>
                  <a:ext cx="0" cy="603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61">
                  <a:extLst>
                    <a:ext uri="{FF2B5EF4-FFF2-40B4-BE49-F238E27FC236}">
                      <a16:creationId xmlns:a16="http://schemas.microsoft.com/office/drawing/2014/main" id="{D6DC5C5A-F790-8319-9685-DA11E399FCC2}"/>
                    </a:ext>
                  </a:extLst>
                </p:cNvPr>
                <p:cNvCxnSpPr/>
                <p:nvPr/>
              </p:nvCxnSpPr>
              <p:spPr>
                <a:xfrm>
                  <a:off x="4326948" y="1989046"/>
                  <a:ext cx="169924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4" name="Textfeld 1023">
                  <a:extLst>
                    <a:ext uri="{FF2B5EF4-FFF2-40B4-BE49-F238E27FC236}">
                      <a16:creationId xmlns:a16="http://schemas.microsoft.com/office/drawing/2014/main" id="{322C6CEE-E116-DE99-0412-DB7D5D47A9A6}"/>
                    </a:ext>
                  </a:extLst>
                </p:cNvPr>
                <p:cNvSpPr txBox="1"/>
                <p:nvPr/>
              </p:nvSpPr>
              <p:spPr>
                <a:xfrm>
                  <a:off x="5735701" y="1983166"/>
                  <a:ext cx="551754" cy="276999"/>
                </a:xfrm>
                <a:prstGeom prst="rect">
                  <a:avLst/>
                </a:prstGeom>
                <a:noFill/>
              </p:spPr>
              <p:txBody>
                <a:bodyPr wrap="none" rtlCol="0">
                  <a:spAutoFit/>
                </a:bodyPr>
                <a:lstStyle/>
                <a:p>
                  <a:r>
                    <a:rPr lang="de-DE" sz="1200" dirty="0"/>
                    <a:t>f[kHz]</a:t>
                  </a:r>
                </a:p>
              </p:txBody>
            </p:sp>
          </p:grpSp>
          <p:sp>
            <p:nvSpPr>
              <p:cNvPr id="60" name="Flussdiagramm: Manuelle Eingabe 59">
                <a:extLst>
                  <a:ext uri="{FF2B5EF4-FFF2-40B4-BE49-F238E27FC236}">
                    <a16:creationId xmlns:a16="http://schemas.microsoft.com/office/drawing/2014/main" id="{49C76C42-C89A-D607-136E-FF03E8849CBB}"/>
                  </a:ext>
                </a:extLst>
              </p:cNvPr>
              <p:cNvSpPr/>
              <p:nvPr/>
            </p:nvSpPr>
            <p:spPr>
              <a:xfrm flipH="1">
                <a:off x="5012409" y="2918518"/>
                <a:ext cx="820619" cy="457200"/>
              </a:xfrm>
              <a:prstGeom prst="flowChartManualInput">
                <a:avLst/>
              </a:prstGeom>
              <a:solidFill>
                <a:schemeClr val="accent1">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7" name="Textfeld 56">
              <a:extLst>
                <a:ext uri="{FF2B5EF4-FFF2-40B4-BE49-F238E27FC236}">
                  <a16:creationId xmlns:a16="http://schemas.microsoft.com/office/drawing/2014/main" id="{A2431032-F4DD-29AB-996C-4111E343AEBC}"/>
                </a:ext>
              </a:extLst>
            </p:cNvPr>
            <p:cNvSpPr txBox="1"/>
            <p:nvPr/>
          </p:nvSpPr>
          <p:spPr>
            <a:xfrm>
              <a:off x="8800334" y="2636754"/>
              <a:ext cx="380232" cy="276999"/>
            </a:xfrm>
            <a:prstGeom prst="rect">
              <a:avLst/>
            </a:prstGeom>
            <a:noFill/>
          </p:spPr>
          <p:txBody>
            <a:bodyPr wrap="none" rtlCol="0">
              <a:spAutoFit/>
            </a:bodyPr>
            <a:lstStyle/>
            <a:p>
              <a:r>
                <a:rPr lang="de-DE" sz="1200" dirty="0"/>
                <a:t>0,3</a:t>
              </a:r>
              <a:endParaRPr lang="de-DE" sz="1200" baseline="-25000" dirty="0"/>
            </a:p>
          </p:txBody>
        </p:sp>
        <p:sp>
          <p:nvSpPr>
            <p:cNvPr id="1025" name="Textfeld 1024">
              <a:extLst>
                <a:ext uri="{FF2B5EF4-FFF2-40B4-BE49-F238E27FC236}">
                  <a16:creationId xmlns:a16="http://schemas.microsoft.com/office/drawing/2014/main" id="{D168B8F7-EB51-BF5E-B1BB-8919A3EED98B}"/>
                </a:ext>
              </a:extLst>
            </p:cNvPr>
            <p:cNvSpPr txBox="1"/>
            <p:nvPr/>
          </p:nvSpPr>
          <p:spPr>
            <a:xfrm>
              <a:off x="9609906" y="2644651"/>
              <a:ext cx="380232" cy="276999"/>
            </a:xfrm>
            <a:prstGeom prst="rect">
              <a:avLst/>
            </a:prstGeom>
            <a:noFill/>
          </p:spPr>
          <p:txBody>
            <a:bodyPr wrap="none" rtlCol="0">
              <a:spAutoFit/>
            </a:bodyPr>
            <a:lstStyle/>
            <a:p>
              <a:r>
                <a:rPr lang="de-DE" sz="1200" dirty="0"/>
                <a:t>2,7</a:t>
              </a:r>
              <a:endParaRPr lang="de-DE" sz="1200" baseline="-25000" dirty="0"/>
            </a:p>
          </p:txBody>
        </p:sp>
        <p:sp>
          <p:nvSpPr>
            <p:cNvPr id="1028" name="Textfeld 1027">
              <a:extLst>
                <a:ext uri="{FF2B5EF4-FFF2-40B4-BE49-F238E27FC236}">
                  <a16:creationId xmlns:a16="http://schemas.microsoft.com/office/drawing/2014/main" id="{1C691DAD-2CC4-CBC9-0D7D-5D6232315A32}"/>
                </a:ext>
              </a:extLst>
            </p:cNvPr>
            <p:cNvSpPr txBox="1"/>
            <p:nvPr/>
          </p:nvSpPr>
          <p:spPr>
            <a:xfrm>
              <a:off x="8929081" y="2228512"/>
              <a:ext cx="780214" cy="461665"/>
            </a:xfrm>
            <a:prstGeom prst="rect">
              <a:avLst/>
            </a:prstGeom>
            <a:noFill/>
          </p:spPr>
          <p:txBody>
            <a:bodyPr wrap="none" rtlCol="0">
              <a:spAutoFit/>
            </a:bodyPr>
            <a:lstStyle/>
            <a:p>
              <a:r>
                <a:rPr lang="de-DE" sz="1200" dirty="0"/>
                <a:t>Audio-</a:t>
              </a:r>
            </a:p>
            <a:p>
              <a:r>
                <a:rPr lang="de-DE" sz="1200" dirty="0" err="1"/>
                <a:t>spektrum</a:t>
              </a:r>
              <a:endParaRPr lang="de-DE" sz="1200" baseline="-25000" dirty="0"/>
            </a:p>
          </p:txBody>
        </p:sp>
      </p:grpSp>
      <p:sp>
        <p:nvSpPr>
          <p:cNvPr id="1030" name="Textfeld 1029">
            <a:extLst>
              <a:ext uri="{FF2B5EF4-FFF2-40B4-BE49-F238E27FC236}">
                <a16:creationId xmlns:a16="http://schemas.microsoft.com/office/drawing/2014/main" id="{2E7928D1-2232-5D5A-5EA8-E6DE9A66F510}"/>
              </a:ext>
            </a:extLst>
          </p:cNvPr>
          <p:cNvSpPr txBox="1"/>
          <p:nvPr/>
        </p:nvSpPr>
        <p:spPr>
          <a:xfrm>
            <a:off x="4032713" y="5005431"/>
            <a:ext cx="2933688" cy="369332"/>
          </a:xfrm>
          <a:prstGeom prst="rect">
            <a:avLst/>
          </a:prstGeom>
          <a:noFill/>
        </p:spPr>
        <p:txBody>
          <a:bodyPr wrap="none" rtlCol="0">
            <a:spAutoFit/>
          </a:bodyPr>
          <a:lstStyle/>
          <a:p>
            <a:r>
              <a:rPr lang="de-DE" dirty="0">
                <a:sym typeface="Wingdings" panose="05000000000000000000" pitchFamily="2" charset="2"/>
              </a:rPr>
              <a:t>   moduliert den Träger   </a:t>
            </a:r>
            <a:endParaRPr lang="de-DE" dirty="0"/>
          </a:p>
        </p:txBody>
      </p:sp>
      <p:pic>
        <p:nvPicPr>
          <p:cNvPr id="18" name="Grafik 17">
            <a:extLst>
              <a:ext uri="{FF2B5EF4-FFF2-40B4-BE49-F238E27FC236}">
                <a16:creationId xmlns:a16="http://schemas.microsoft.com/office/drawing/2014/main" id="{0518BBB7-B9C9-0171-226F-80058C61D0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3520" y="2645997"/>
            <a:ext cx="3568700" cy="1301886"/>
          </a:xfrm>
          <a:prstGeom prst="rect">
            <a:avLst/>
          </a:prstGeom>
        </p:spPr>
      </p:pic>
      <p:sp>
        <p:nvSpPr>
          <p:cNvPr id="20" name="Textfeld 19">
            <a:extLst>
              <a:ext uri="{FF2B5EF4-FFF2-40B4-BE49-F238E27FC236}">
                <a16:creationId xmlns:a16="http://schemas.microsoft.com/office/drawing/2014/main" id="{BE61635C-20FE-13F1-DA0C-12B650F5325A}"/>
              </a:ext>
            </a:extLst>
          </p:cNvPr>
          <p:cNvSpPr txBox="1"/>
          <p:nvPr/>
        </p:nvSpPr>
        <p:spPr>
          <a:xfrm>
            <a:off x="9016154" y="3601636"/>
            <a:ext cx="893193" cy="230832"/>
          </a:xfrm>
          <a:prstGeom prst="rect">
            <a:avLst/>
          </a:prstGeom>
          <a:noFill/>
        </p:spPr>
        <p:txBody>
          <a:bodyPr wrap="none" rtlCol="0">
            <a:spAutoFit/>
          </a:bodyPr>
          <a:lstStyle/>
          <a:p>
            <a:r>
              <a:rPr lang="de-DE" sz="900" dirty="0"/>
              <a:t>Quelle: BNetzA</a:t>
            </a:r>
          </a:p>
        </p:txBody>
      </p:sp>
    </p:spTree>
    <p:extLst>
      <p:ext uri="{BB962C8B-B14F-4D97-AF65-F5344CB8AC3E}">
        <p14:creationId xmlns:p14="http://schemas.microsoft.com/office/powerpoint/2010/main" val="27631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69625"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Modulation allgemein, SSB</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SSB	Einseitenbandmodulation (Single Side Band)</a:t>
            </a:r>
          </a:p>
          <a:p>
            <a:pPr lvl="1">
              <a:defRPr/>
            </a:pPr>
            <a:r>
              <a:rPr lang="de-DE" dirty="0">
                <a:solidFill>
                  <a:srgbClr val="000000"/>
                </a:solidFill>
              </a:rPr>
              <a:t>SSB arbeitet mit Trägerunterdrückung und nur einem Seitenband (LSB oder USB)</a:t>
            </a:r>
          </a:p>
          <a:p>
            <a:pPr lvl="1">
              <a:defRPr/>
            </a:pPr>
            <a:r>
              <a:rPr lang="de-DE" dirty="0">
                <a:solidFill>
                  <a:srgbClr val="000000"/>
                </a:solidFill>
              </a:rPr>
              <a:t>LSB = Lower </a:t>
            </a:r>
            <a:r>
              <a:rPr lang="de-DE" dirty="0" err="1">
                <a:solidFill>
                  <a:srgbClr val="000000"/>
                </a:solidFill>
              </a:rPr>
              <a:t>Sideband</a:t>
            </a:r>
            <a:r>
              <a:rPr lang="de-DE" dirty="0">
                <a:solidFill>
                  <a:srgbClr val="000000"/>
                </a:solidFill>
              </a:rPr>
              <a:t> (unteres Seitenband)</a:t>
            </a:r>
          </a:p>
          <a:p>
            <a:pPr lvl="1">
              <a:defRPr/>
            </a:pPr>
            <a:r>
              <a:rPr lang="de-DE" dirty="0">
                <a:solidFill>
                  <a:srgbClr val="000000"/>
                </a:solidFill>
              </a:rPr>
              <a:t>USB = Upper </a:t>
            </a:r>
            <a:r>
              <a:rPr lang="de-DE" dirty="0" err="1">
                <a:solidFill>
                  <a:srgbClr val="000000"/>
                </a:solidFill>
              </a:rPr>
              <a:t>Sideband</a:t>
            </a:r>
            <a:r>
              <a:rPr lang="de-DE" dirty="0">
                <a:solidFill>
                  <a:srgbClr val="000000"/>
                </a:solidFill>
              </a:rPr>
              <a:t> (oberes Seitenband)</a:t>
            </a:r>
          </a:p>
          <a:p>
            <a:pPr lvl="1">
              <a:defRPr/>
            </a:pPr>
            <a:endParaRPr lang="de-DE" dirty="0">
              <a:solidFill>
                <a:srgbClr val="000000"/>
              </a:solidFill>
            </a:endParaRPr>
          </a:p>
          <a:p>
            <a:pPr lvl="1">
              <a:defRPr/>
            </a:pPr>
            <a:endParaRPr lang="de-DE" dirty="0">
              <a:solidFill>
                <a:srgbClr val="000000"/>
              </a:solidFill>
            </a:endParaRPr>
          </a:p>
          <a:p>
            <a:pPr lvl="1">
              <a:defRPr/>
            </a:pPr>
            <a:endParaRPr lang="de-DE" dirty="0">
              <a:solidFill>
                <a:srgbClr val="000000"/>
              </a:solidFill>
            </a:endParaRPr>
          </a:p>
          <a:p>
            <a:pPr lvl="1">
              <a:defRPr/>
            </a:pPr>
            <a:endParaRPr lang="de-DE" dirty="0">
              <a:solidFill>
                <a:srgbClr val="000000"/>
              </a:solidFill>
            </a:endParaRPr>
          </a:p>
          <a:p>
            <a:pPr lvl="1">
              <a:defRPr/>
            </a:pPr>
            <a:r>
              <a:rPr lang="de-DE" dirty="0">
                <a:solidFill>
                  <a:srgbClr val="000000"/>
                </a:solidFill>
              </a:rPr>
              <a:t>Im 2m-Band wird das obere Seitenband genutzt. Der Transceiver muss dann auf den Mode USB eingestellt werden.</a:t>
            </a:r>
          </a:p>
          <a:p>
            <a:pPr lvl="1">
              <a:defRPr/>
            </a:pPr>
            <a:r>
              <a:rPr lang="de-DE" dirty="0">
                <a:solidFill>
                  <a:srgbClr val="000000"/>
                </a:solidFill>
              </a:rPr>
              <a:t>Im 80m-Band wird das untere Seitenband genutzt. Der Transceiver muss dann auf den Mode LSB eingestellt werden.</a:t>
            </a:r>
          </a:p>
          <a:p>
            <a:pPr lvl="1">
              <a:defRPr/>
            </a:pPr>
            <a:r>
              <a:rPr lang="de-DE" dirty="0">
                <a:solidFill>
                  <a:srgbClr val="000000"/>
                </a:solidFill>
              </a:rPr>
              <a:t>Merke: oberhalb von 10MHz wird das obere (USB), unterhalb von 10MHz das untere Seitenband (LSB) genutzt.</a:t>
            </a:r>
          </a:p>
          <a:p>
            <a:pPr lvl="1">
              <a:defRPr/>
            </a:pPr>
            <a:endParaRPr lang="de-DE" sz="400" dirty="0">
              <a:solidFill>
                <a:srgbClr val="000000"/>
              </a:solidFill>
            </a:endParaRPr>
          </a:p>
          <a:p>
            <a:pPr lvl="1">
              <a:defRPr/>
            </a:pPr>
            <a:r>
              <a:rPr lang="de-DE" dirty="0">
                <a:solidFill>
                  <a:srgbClr val="000000"/>
                </a:solidFill>
              </a:rPr>
              <a:t>Wenn das Sprachsignal bei SSB nicht zu verstehen ist, sollte die Seitenbandeinstellung kontrolliert und die Empfangsfrequenz mit dem VFO-Knopf korrigiert werden.</a:t>
            </a:r>
          </a:p>
          <a:p>
            <a:pPr lvl="1">
              <a:defRPr/>
            </a:pPr>
            <a:endParaRPr lang="de-DE" dirty="0">
              <a:solidFill>
                <a:srgbClr val="000000"/>
              </a:solidFill>
            </a:endParaRPr>
          </a:p>
          <a:p>
            <a:pPr lvl="2">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grpSp>
        <p:nvGrpSpPr>
          <p:cNvPr id="27" name="Gruppieren 26">
            <a:extLst>
              <a:ext uri="{FF2B5EF4-FFF2-40B4-BE49-F238E27FC236}">
                <a16:creationId xmlns:a16="http://schemas.microsoft.com/office/drawing/2014/main" id="{F7FDD8E9-51E0-AEDD-7248-861045C726DB}"/>
              </a:ext>
            </a:extLst>
          </p:cNvPr>
          <p:cNvGrpSpPr/>
          <p:nvPr/>
        </p:nvGrpSpPr>
        <p:grpSpPr>
          <a:xfrm>
            <a:off x="6045519" y="2765808"/>
            <a:ext cx="1857937" cy="841351"/>
            <a:chOff x="8448289" y="2143898"/>
            <a:chExt cx="1857937" cy="841351"/>
          </a:xfrm>
        </p:grpSpPr>
        <p:grpSp>
          <p:nvGrpSpPr>
            <p:cNvPr id="28" name="Gruppieren 27">
              <a:extLst>
                <a:ext uri="{FF2B5EF4-FFF2-40B4-BE49-F238E27FC236}">
                  <a16:creationId xmlns:a16="http://schemas.microsoft.com/office/drawing/2014/main" id="{EB8AB08F-3B0D-1017-8136-1EB0131109EC}"/>
                </a:ext>
              </a:extLst>
            </p:cNvPr>
            <p:cNvGrpSpPr/>
            <p:nvPr/>
          </p:nvGrpSpPr>
          <p:grpSpPr>
            <a:xfrm>
              <a:off x="8448289" y="2143898"/>
              <a:ext cx="1857937" cy="809206"/>
              <a:chOff x="4892040" y="2777915"/>
              <a:chExt cx="1857937" cy="809206"/>
            </a:xfrm>
          </p:grpSpPr>
          <p:grpSp>
            <p:nvGrpSpPr>
              <p:cNvPr id="32" name="Gruppieren 31">
                <a:extLst>
                  <a:ext uri="{FF2B5EF4-FFF2-40B4-BE49-F238E27FC236}">
                    <a16:creationId xmlns:a16="http://schemas.microsoft.com/office/drawing/2014/main" id="{98347F7C-0763-7C76-66B7-DC97A4C20C46}"/>
                  </a:ext>
                </a:extLst>
              </p:cNvPr>
              <p:cNvGrpSpPr/>
              <p:nvPr/>
            </p:nvGrpSpPr>
            <p:grpSpPr>
              <a:xfrm>
                <a:off x="4892040" y="2777915"/>
                <a:ext cx="1857937" cy="809206"/>
                <a:chOff x="4326948" y="1385363"/>
                <a:chExt cx="1857937" cy="809206"/>
              </a:xfrm>
            </p:grpSpPr>
            <p:cxnSp>
              <p:nvCxnSpPr>
                <p:cNvPr id="35" name="Gerade Verbindung mit Pfeil 34">
                  <a:extLst>
                    <a:ext uri="{FF2B5EF4-FFF2-40B4-BE49-F238E27FC236}">
                      <a16:creationId xmlns:a16="http://schemas.microsoft.com/office/drawing/2014/main" id="{91FAAC59-6095-9D2A-668C-54110FBF3CE6}"/>
                    </a:ext>
                  </a:extLst>
                </p:cNvPr>
                <p:cNvCxnSpPr/>
                <p:nvPr/>
              </p:nvCxnSpPr>
              <p:spPr>
                <a:xfrm flipV="1">
                  <a:off x="4326948" y="1385363"/>
                  <a:ext cx="0" cy="603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9DF42BAA-8C95-0EAF-5ECC-1E81CE59FDFB}"/>
                    </a:ext>
                  </a:extLst>
                </p:cNvPr>
                <p:cNvCxnSpPr/>
                <p:nvPr/>
              </p:nvCxnSpPr>
              <p:spPr>
                <a:xfrm>
                  <a:off x="4326948" y="1989046"/>
                  <a:ext cx="169924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90AD1B59-063A-C14E-7EEA-CE837F0607AF}"/>
                    </a:ext>
                  </a:extLst>
                </p:cNvPr>
                <p:cNvSpPr txBox="1"/>
                <p:nvPr/>
              </p:nvSpPr>
              <p:spPr>
                <a:xfrm>
                  <a:off x="5953731" y="1917570"/>
                  <a:ext cx="231154" cy="276999"/>
                </a:xfrm>
                <a:prstGeom prst="rect">
                  <a:avLst/>
                </a:prstGeom>
                <a:noFill/>
              </p:spPr>
              <p:txBody>
                <a:bodyPr wrap="none" rtlCol="0">
                  <a:spAutoFit/>
                </a:bodyPr>
                <a:lstStyle/>
                <a:p>
                  <a:r>
                    <a:rPr lang="de-DE" sz="1200" dirty="0"/>
                    <a:t>f</a:t>
                  </a:r>
                </a:p>
              </p:txBody>
            </p:sp>
          </p:grpSp>
          <p:sp>
            <p:nvSpPr>
              <p:cNvPr id="33" name="Flussdiagramm: Manuelle Eingabe 32">
                <a:extLst>
                  <a:ext uri="{FF2B5EF4-FFF2-40B4-BE49-F238E27FC236}">
                    <a16:creationId xmlns:a16="http://schemas.microsoft.com/office/drawing/2014/main" id="{D8876399-6BD7-049C-3C84-2266A9457E04}"/>
                  </a:ext>
                </a:extLst>
              </p:cNvPr>
              <p:cNvSpPr/>
              <p:nvPr/>
            </p:nvSpPr>
            <p:spPr>
              <a:xfrm>
                <a:off x="5219544" y="2918518"/>
                <a:ext cx="330551" cy="457200"/>
              </a:xfrm>
              <a:prstGeom prst="flowChartManualInput">
                <a:avLst/>
              </a:prstGeom>
              <a:solidFill>
                <a:schemeClr val="bg1">
                  <a:lumMod val="85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0" name="Textfeld 29">
              <a:extLst>
                <a:ext uri="{FF2B5EF4-FFF2-40B4-BE49-F238E27FC236}">
                  <a16:creationId xmlns:a16="http://schemas.microsoft.com/office/drawing/2014/main" id="{51AAF704-D456-A941-3806-EC7719F434B1}"/>
                </a:ext>
              </a:extLst>
            </p:cNvPr>
            <p:cNvSpPr txBox="1"/>
            <p:nvPr/>
          </p:nvSpPr>
          <p:spPr>
            <a:xfrm>
              <a:off x="8741136" y="2393659"/>
              <a:ext cx="402674" cy="276999"/>
            </a:xfrm>
            <a:prstGeom prst="rect">
              <a:avLst/>
            </a:prstGeom>
            <a:noFill/>
          </p:spPr>
          <p:txBody>
            <a:bodyPr wrap="none" rtlCol="0">
              <a:spAutoFit/>
            </a:bodyPr>
            <a:lstStyle/>
            <a:p>
              <a:r>
                <a:rPr lang="de-DE" sz="1200" dirty="0"/>
                <a:t>LSB</a:t>
              </a:r>
            </a:p>
          </p:txBody>
        </p:sp>
        <p:sp>
          <p:nvSpPr>
            <p:cNvPr id="31" name="Textfeld 30">
              <a:extLst>
                <a:ext uri="{FF2B5EF4-FFF2-40B4-BE49-F238E27FC236}">
                  <a16:creationId xmlns:a16="http://schemas.microsoft.com/office/drawing/2014/main" id="{524BA44B-73B2-A6A4-C75F-21A9AC0BA1EC}"/>
                </a:ext>
              </a:extLst>
            </p:cNvPr>
            <p:cNvSpPr txBox="1"/>
            <p:nvPr/>
          </p:nvSpPr>
          <p:spPr>
            <a:xfrm>
              <a:off x="9050072" y="2708250"/>
              <a:ext cx="280846" cy="276999"/>
            </a:xfrm>
            <a:prstGeom prst="rect">
              <a:avLst/>
            </a:prstGeom>
            <a:noFill/>
          </p:spPr>
          <p:txBody>
            <a:bodyPr wrap="none" rtlCol="0">
              <a:spAutoFit/>
            </a:bodyPr>
            <a:lstStyle/>
            <a:p>
              <a:r>
                <a:rPr lang="de-DE" sz="1200" dirty="0" err="1"/>
                <a:t>f</a:t>
              </a:r>
              <a:r>
                <a:rPr lang="de-DE" sz="1200" baseline="-25000" dirty="0" err="1"/>
                <a:t>T</a:t>
              </a:r>
              <a:endParaRPr lang="de-DE" sz="1200" baseline="-25000" dirty="0"/>
            </a:p>
          </p:txBody>
        </p:sp>
      </p:grpSp>
      <p:grpSp>
        <p:nvGrpSpPr>
          <p:cNvPr id="39" name="Gruppieren 38">
            <a:extLst>
              <a:ext uri="{FF2B5EF4-FFF2-40B4-BE49-F238E27FC236}">
                <a16:creationId xmlns:a16="http://schemas.microsoft.com/office/drawing/2014/main" id="{69FF06F3-7200-954A-5497-C5F003493BF3}"/>
              </a:ext>
            </a:extLst>
          </p:cNvPr>
          <p:cNvGrpSpPr/>
          <p:nvPr/>
        </p:nvGrpSpPr>
        <p:grpSpPr>
          <a:xfrm>
            <a:off x="8646045" y="2765808"/>
            <a:ext cx="1857937" cy="841351"/>
            <a:chOff x="8448289" y="2143898"/>
            <a:chExt cx="1857937" cy="841351"/>
          </a:xfrm>
        </p:grpSpPr>
        <p:grpSp>
          <p:nvGrpSpPr>
            <p:cNvPr id="40" name="Gruppieren 39">
              <a:extLst>
                <a:ext uri="{FF2B5EF4-FFF2-40B4-BE49-F238E27FC236}">
                  <a16:creationId xmlns:a16="http://schemas.microsoft.com/office/drawing/2014/main" id="{E8ED46B8-8BC5-511D-D722-AD20B4530305}"/>
                </a:ext>
              </a:extLst>
            </p:cNvPr>
            <p:cNvGrpSpPr/>
            <p:nvPr/>
          </p:nvGrpSpPr>
          <p:grpSpPr>
            <a:xfrm>
              <a:off x="8448289" y="2143898"/>
              <a:ext cx="1857937" cy="809206"/>
              <a:chOff x="4892040" y="2777915"/>
              <a:chExt cx="1857937" cy="809206"/>
            </a:xfrm>
          </p:grpSpPr>
          <p:grpSp>
            <p:nvGrpSpPr>
              <p:cNvPr id="44" name="Gruppieren 43">
                <a:extLst>
                  <a:ext uri="{FF2B5EF4-FFF2-40B4-BE49-F238E27FC236}">
                    <a16:creationId xmlns:a16="http://schemas.microsoft.com/office/drawing/2014/main" id="{5A19E5BA-2097-1148-D1C0-E357C6054E79}"/>
                  </a:ext>
                </a:extLst>
              </p:cNvPr>
              <p:cNvGrpSpPr/>
              <p:nvPr/>
            </p:nvGrpSpPr>
            <p:grpSpPr>
              <a:xfrm>
                <a:off x="4892040" y="2777915"/>
                <a:ext cx="1857937" cy="809206"/>
                <a:chOff x="4326948" y="1385363"/>
                <a:chExt cx="1857937" cy="809206"/>
              </a:xfrm>
            </p:grpSpPr>
            <p:cxnSp>
              <p:nvCxnSpPr>
                <p:cNvPr id="47" name="Gerade Verbindung mit Pfeil 46">
                  <a:extLst>
                    <a:ext uri="{FF2B5EF4-FFF2-40B4-BE49-F238E27FC236}">
                      <a16:creationId xmlns:a16="http://schemas.microsoft.com/office/drawing/2014/main" id="{438FB2A2-BBB3-6D66-A55C-33DC0EDF7D3B}"/>
                    </a:ext>
                  </a:extLst>
                </p:cNvPr>
                <p:cNvCxnSpPr/>
                <p:nvPr/>
              </p:nvCxnSpPr>
              <p:spPr>
                <a:xfrm flipV="1">
                  <a:off x="4326948" y="1385363"/>
                  <a:ext cx="0" cy="603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2DFE7A99-48E1-EB19-2210-1D284B974585}"/>
                    </a:ext>
                  </a:extLst>
                </p:cNvPr>
                <p:cNvCxnSpPr/>
                <p:nvPr/>
              </p:nvCxnSpPr>
              <p:spPr>
                <a:xfrm>
                  <a:off x="4326948" y="1989046"/>
                  <a:ext cx="169924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C7F8A5F3-9D31-604F-6442-1EA6F3616487}"/>
                    </a:ext>
                  </a:extLst>
                </p:cNvPr>
                <p:cNvSpPr txBox="1"/>
                <p:nvPr/>
              </p:nvSpPr>
              <p:spPr>
                <a:xfrm>
                  <a:off x="5953731" y="1917570"/>
                  <a:ext cx="231154" cy="276999"/>
                </a:xfrm>
                <a:prstGeom prst="rect">
                  <a:avLst/>
                </a:prstGeom>
                <a:noFill/>
              </p:spPr>
              <p:txBody>
                <a:bodyPr wrap="none" rtlCol="0">
                  <a:spAutoFit/>
                </a:bodyPr>
                <a:lstStyle/>
                <a:p>
                  <a:r>
                    <a:rPr lang="de-DE" sz="1200" dirty="0"/>
                    <a:t>f</a:t>
                  </a:r>
                </a:p>
              </p:txBody>
            </p:sp>
          </p:grpSp>
          <p:sp>
            <p:nvSpPr>
              <p:cNvPr id="46" name="Flussdiagramm: Manuelle Eingabe 45">
                <a:extLst>
                  <a:ext uri="{FF2B5EF4-FFF2-40B4-BE49-F238E27FC236}">
                    <a16:creationId xmlns:a16="http://schemas.microsoft.com/office/drawing/2014/main" id="{D823674E-77BA-7F92-BC1B-168426365B03}"/>
                  </a:ext>
                </a:extLst>
              </p:cNvPr>
              <p:cNvSpPr/>
              <p:nvPr/>
            </p:nvSpPr>
            <p:spPr>
              <a:xfrm flipH="1">
                <a:off x="5731524" y="2918518"/>
                <a:ext cx="334165" cy="457200"/>
              </a:xfrm>
              <a:prstGeom prst="flowChartManualInput">
                <a:avLst/>
              </a:prstGeom>
              <a:solidFill>
                <a:schemeClr val="accent1">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1" name="Textfeld 40">
              <a:extLst>
                <a:ext uri="{FF2B5EF4-FFF2-40B4-BE49-F238E27FC236}">
                  <a16:creationId xmlns:a16="http://schemas.microsoft.com/office/drawing/2014/main" id="{2BCF422E-3D87-7D80-5AA0-72F1AAFCD9E4}"/>
                </a:ext>
              </a:extLst>
            </p:cNvPr>
            <p:cNvSpPr txBox="1"/>
            <p:nvPr/>
          </p:nvSpPr>
          <p:spPr>
            <a:xfrm>
              <a:off x="9239683" y="2374601"/>
              <a:ext cx="437940" cy="276999"/>
            </a:xfrm>
            <a:prstGeom prst="rect">
              <a:avLst/>
            </a:prstGeom>
            <a:noFill/>
          </p:spPr>
          <p:txBody>
            <a:bodyPr wrap="none" rtlCol="0">
              <a:spAutoFit/>
            </a:bodyPr>
            <a:lstStyle/>
            <a:p>
              <a:r>
                <a:rPr lang="de-DE" sz="1200" dirty="0"/>
                <a:t>USB</a:t>
              </a:r>
            </a:p>
          </p:txBody>
        </p:sp>
        <p:sp>
          <p:nvSpPr>
            <p:cNvPr id="43" name="Textfeld 42">
              <a:extLst>
                <a:ext uri="{FF2B5EF4-FFF2-40B4-BE49-F238E27FC236}">
                  <a16:creationId xmlns:a16="http://schemas.microsoft.com/office/drawing/2014/main" id="{8818DA4D-1AFB-EC63-2879-D9E27016360B}"/>
                </a:ext>
              </a:extLst>
            </p:cNvPr>
            <p:cNvSpPr txBox="1"/>
            <p:nvPr/>
          </p:nvSpPr>
          <p:spPr>
            <a:xfrm>
              <a:off x="9050072" y="2708250"/>
              <a:ext cx="280846" cy="276999"/>
            </a:xfrm>
            <a:prstGeom prst="rect">
              <a:avLst/>
            </a:prstGeom>
            <a:noFill/>
          </p:spPr>
          <p:txBody>
            <a:bodyPr wrap="none" rtlCol="0">
              <a:spAutoFit/>
            </a:bodyPr>
            <a:lstStyle/>
            <a:p>
              <a:r>
                <a:rPr lang="de-DE" sz="1200" dirty="0" err="1"/>
                <a:t>f</a:t>
              </a:r>
              <a:r>
                <a:rPr lang="de-DE" sz="1200" baseline="-25000" dirty="0" err="1"/>
                <a:t>T</a:t>
              </a:r>
              <a:endParaRPr lang="de-DE" sz="1200" baseline="-25000" dirty="0"/>
            </a:p>
          </p:txBody>
        </p:sp>
      </p:grpSp>
      <p:grpSp>
        <p:nvGrpSpPr>
          <p:cNvPr id="18" name="Gruppieren 17">
            <a:extLst>
              <a:ext uri="{FF2B5EF4-FFF2-40B4-BE49-F238E27FC236}">
                <a16:creationId xmlns:a16="http://schemas.microsoft.com/office/drawing/2014/main" id="{62763AD6-6FD2-0CA6-2F4A-A4133DAA71F6}"/>
              </a:ext>
            </a:extLst>
          </p:cNvPr>
          <p:cNvGrpSpPr/>
          <p:nvPr/>
        </p:nvGrpSpPr>
        <p:grpSpPr>
          <a:xfrm>
            <a:off x="542428" y="2732357"/>
            <a:ext cx="1979086" cy="874802"/>
            <a:chOff x="8800334" y="2046848"/>
            <a:chExt cx="1979086" cy="874802"/>
          </a:xfrm>
        </p:grpSpPr>
        <p:grpSp>
          <p:nvGrpSpPr>
            <p:cNvPr id="20" name="Gruppieren 19">
              <a:extLst>
                <a:ext uri="{FF2B5EF4-FFF2-40B4-BE49-F238E27FC236}">
                  <a16:creationId xmlns:a16="http://schemas.microsoft.com/office/drawing/2014/main" id="{7EBA8AB9-3757-4579-20E3-BDB03F658962}"/>
                </a:ext>
              </a:extLst>
            </p:cNvPr>
            <p:cNvGrpSpPr/>
            <p:nvPr/>
          </p:nvGrpSpPr>
          <p:grpSpPr>
            <a:xfrm>
              <a:off x="8818913" y="2046848"/>
              <a:ext cx="1960507" cy="874802"/>
              <a:chOff x="4892040" y="2777915"/>
              <a:chExt cx="1960507" cy="874802"/>
            </a:xfrm>
          </p:grpSpPr>
          <p:grpSp>
            <p:nvGrpSpPr>
              <p:cNvPr id="34" name="Gruppieren 33">
                <a:extLst>
                  <a:ext uri="{FF2B5EF4-FFF2-40B4-BE49-F238E27FC236}">
                    <a16:creationId xmlns:a16="http://schemas.microsoft.com/office/drawing/2014/main" id="{581ADDFE-EF75-789D-8A5C-D9849CE39282}"/>
                  </a:ext>
                </a:extLst>
              </p:cNvPr>
              <p:cNvGrpSpPr/>
              <p:nvPr/>
            </p:nvGrpSpPr>
            <p:grpSpPr>
              <a:xfrm>
                <a:off x="4892040" y="2777915"/>
                <a:ext cx="1960507" cy="874802"/>
                <a:chOff x="4326948" y="1385363"/>
                <a:chExt cx="1960507" cy="874802"/>
              </a:xfrm>
            </p:grpSpPr>
            <p:cxnSp>
              <p:nvCxnSpPr>
                <p:cNvPr id="42" name="Gerade Verbindung mit Pfeil 41">
                  <a:extLst>
                    <a:ext uri="{FF2B5EF4-FFF2-40B4-BE49-F238E27FC236}">
                      <a16:creationId xmlns:a16="http://schemas.microsoft.com/office/drawing/2014/main" id="{7A605F24-4471-F612-B7E2-B7AD9CB93895}"/>
                    </a:ext>
                  </a:extLst>
                </p:cNvPr>
                <p:cNvCxnSpPr/>
                <p:nvPr/>
              </p:nvCxnSpPr>
              <p:spPr>
                <a:xfrm flipV="1">
                  <a:off x="4326948" y="1385363"/>
                  <a:ext cx="0" cy="603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415AA523-80FD-BB9E-8804-D3DE6195D04E}"/>
                    </a:ext>
                  </a:extLst>
                </p:cNvPr>
                <p:cNvCxnSpPr/>
                <p:nvPr/>
              </p:nvCxnSpPr>
              <p:spPr>
                <a:xfrm>
                  <a:off x="4326948" y="1989046"/>
                  <a:ext cx="169924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187B0ED4-138F-051D-997B-4B5C4A98656E}"/>
                    </a:ext>
                  </a:extLst>
                </p:cNvPr>
                <p:cNvSpPr txBox="1"/>
                <p:nvPr/>
              </p:nvSpPr>
              <p:spPr>
                <a:xfrm>
                  <a:off x="5735701" y="1983166"/>
                  <a:ext cx="551754" cy="276999"/>
                </a:xfrm>
                <a:prstGeom prst="rect">
                  <a:avLst/>
                </a:prstGeom>
                <a:noFill/>
              </p:spPr>
              <p:txBody>
                <a:bodyPr wrap="none" rtlCol="0">
                  <a:spAutoFit/>
                </a:bodyPr>
                <a:lstStyle/>
                <a:p>
                  <a:r>
                    <a:rPr lang="de-DE" sz="1200" dirty="0"/>
                    <a:t>f[kHz]</a:t>
                  </a:r>
                </a:p>
              </p:txBody>
            </p:sp>
          </p:grpSp>
          <p:sp>
            <p:nvSpPr>
              <p:cNvPr id="37" name="Flussdiagramm: Manuelle Eingabe 36">
                <a:extLst>
                  <a:ext uri="{FF2B5EF4-FFF2-40B4-BE49-F238E27FC236}">
                    <a16:creationId xmlns:a16="http://schemas.microsoft.com/office/drawing/2014/main" id="{7D35CD73-5954-405E-3F5B-26D4137A7D22}"/>
                  </a:ext>
                </a:extLst>
              </p:cNvPr>
              <p:cNvSpPr/>
              <p:nvPr/>
            </p:nvSpPr>
            <p:spPr>
              <a:xfrm flipH="1">
                <a:off x="5012409" y="2918518"/>
                <a:ext cx="820619" cy="457200"/>
              </a:xfrm>
              <a:prstGeom prst="flowChartManualInput">
                <a:avLst/>
              </a:prstGeom>
              <a:solidFill>
                <a:schemeClr val="accent1">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3" name="Textfeld 22">
              <a:extLst>
                <a:ext uri="{FF2B5EF4-FFF2-40B4-BE49-F238E27FC236}">
                  <a16:creationId xmlns:a16="http://schemas.microsoft.com/office/drawing/2014/main" id="{027CAD2A-E5DD-9895-C8BB-B83E531D4324}"/>
                </a:ext>
              </a:extLst>
            </p:cNvPr>
            <p:cNvSpPr txBox="1"/>
            <p:nvPr/>
          </p:nvSpPr>
          <p:spPr>
            <a:xfrm>
              <a:off x="8800334" y="2636754"/>
              <a:ext cx="380232" cy="276999"/>
            </a:xfrm>
            <a:prstGeom prst="rect">
              <a:avLst/>
            </a:prstGeom>
            <a:noFill/>
          </p:spPr>
          <p:txBody>
            <a:bodyPr wrap="none" rtlCol="0">
              <a:spAutoFit/>
            </a:bodyPr>
            <a:lstStyle/>
            <a:p>
              <a:r>
                <a:rPr lang="de-DE" sz="1200" dirty="0"/>
                <a:t>0,3</a:t>
              </a:r>
              <a:endParaRPr lang="de-DE" sz="1200" baseline="-25000" dirty="0"/>
            </a:p>
          </p:txBody>
        </p:sp>
        <p:sp>
          <p:nvSpPr>
            <p:cNvPr id="24" name="Textfeld 23">
              <a:extLst>
                <a:ext uri="{FF2B5EF4-FFF2-40B4-BE49-F238E27FC236}">
                  <a16:creationId xmlns:a16="http://schemas.microsoft.com/office/drawing/2014/main" id="{5C92CE26-8413-6F3D-0D50-E464AB30444A}"/>
                </a:ext>
              </a:extLst>
            </p:cNvPr>
            <p:cNvSpPr txBox="1"/>
            <p:nvPr/>
          </p:nvSpPr>
          <p:spPr>
            <a:xfrm>
              <a:off x="9609906" y="2644651"/>
              <a:ext cx="380232" cy="276999"/>
            </a:xfrm>
            <a:prstGeom prst="rect">
              <a:avLst/>
            </a:prstGeom>
            <a:noFill/>
          </p:spPr>
          <p:txBody>
            <a:bodyPr wrap="none" rtlCol="0">
              <a:spAutoFit/>
            </a:bodyPr>
            <a:lstStyle/>
            <a:p>
              <a:r>
                <a:rPr lang="de-DE" sz="1200" dirty="0"/>
                <a:t>2,7</a:t>
              </a:r>
              <a:endParaRPr lang="de-DE" sz="1200" baseline="-25000" dirty="0"/>
            </a:p>
          </p:txBody>
        </p:sp>
        <p:sp>
          <p:nvSpPr>
            <p:cNvPr id="29" name="Textfeld 28">
              <a:extLst>
                <a:ext uri="{FF2B5EF4-FFF2-40B4-BE49-F238E27FC236}">
                  <a16:creationId xmlns:a16="http://schemas.microsoft.com/office/drawing/2014/main" id="{8B6B0378-56E9-C9B3-528B-02419DFBD126}"/>
                </a:ext>
              </a:extLst>
            </p:cNvPr>
            <p:cNvSpPr txBox="1"/>
            <p:nvPr/>
          </p:nvSpPr>
          <p:spPr>
            <a:xfrm>
              <a:off x="8929081" y="2228512"/>
              <a:ext cx="780214" cy="461665"/>
            </a:xfrm>
            <a:prstGeom prst="rect">
              <a:avLst/>
            </a:prstGeom>
            <a:noFill/>
          </p:spPr>
          <p:txBody>
            <a:bodyPr wrap="none" rtlCol="0">
              <a:spAutoFit/>
            </a:bodyPr>
            <a:lstStyle/>
            <a:p>
              <a:r>
                <a:rPr lang="de-DE" sz="1200" dirty="0"/>
                <a:t>Audio-</a:t>
              </a:r>
            </a:p>
            <a:p>
              <a:r>
                <a:rPr lang="de-DE" sz="1200" dirty="0" err="1"/>
                <a:t>spektrum</a:t>
              </a:r>
              <a:endParaRPr lang="de-DE" sz="1200" baseline="-25000" dirty="0"/>
            </a:p>
          </p:txBody>
        </p:sp>
      </p:grpSp>
      <p:sp>
        <p:nvSpPr>
          <p:cNvPr id="51" name="Textfeld 50">
            <a:extLst>
              <a:ext uri="{FF2B5EF4-FFF2-40B4-BE49-F238E27FC236}">
                <a16:creationId xmlns:a16="http://schemas.microsoft.com/office/drawing/2014/main" id="{7907E456-21E8-2479-1F63-E8F629B5636D}"/>
              </a:ext>
            </a:extLst>
          </p:cNvPr>
          <p:cNvSpPr txBox="1"/>
          <p:nvPr/>
        </p:nvSpPr>
        <p:spPr>
          <a:xfrm>
            <a:off x="2667937" y="2900640"/>
            <a:ext cx="2933688" cy="369332"/>
          </a:xfrm>
          <a:prstGeom prst="rect">
            <a:avLst/>
          </a:prstGeom>
          <a:noFill/>
        </p:spPr>
        <p:txBody>
          <a:bodyPr wrap="none" rtlCol="0">
            <a:spAutoFit/>
          </a:bodyPr>
          <a:lstStyle/>
          <a:p>
            <a:r>
              <a:rPr lang="de-DE" dirty="0">
                <a:sym typeface="Wingdings" panose="05000000000000000000" pitchFamily="2" charset="2"/>
              </a:rPr>
              <a:t>   moduliert den Träger   </a:t>
            </a:r>
            <a:endParaRPr lang="de-DE" dirty="0"/>
          </a:p>
        </p:txBody>
      </p:sp>
      <p:sp>
        <p:nvSpPr>
          <p:cNvPr id="55" name="Textfeld 54">
            <a:extLst>
              <a:ext uri="{FF2B5EF4-FFF2-40B4-BE49-F238E27FC236}">
                <a16:creationId xmlns:a16="http://schemas.microsoft.com/office/drawing/2014/main" id="{FA97CA3D-1E6E-2934-1C53-58E51ED2A22D}"/>
              </a:ext>
            </a:extLst>
          </p:cNvPr>
          <p:cNvSpPr txBox="1"/>
          <p:nvPr/>
        </p:nvSpPr>
        <p:spPr>
          <a:xfrm>
            <a:off x="7839171" y="2872597"/>
            <a:ext cx="623889" cy="369332"/>
          </a:xfrm>
          <a:prstGeom prst="rect">
            <a:avLst/>
          </a:prstGeom>
          <a:noFill/>
        </p:spPr>
        <p:txBody>
          <a:bodyPr wrap="none" rtlCol="0">
            <a:spAutoFit/>
          </a:bodyPr>
          <a:lstStyle/>
          <a:p>
            <a:r>
              <a:rPr lang="de-DE" dirty="0">
                <a:sym typeface="Wingdings" panose="05000000000000000000" pitchFamily="2" charset="2"/>
              </a:rPr>
              <a:t>oder</a:t>
            </a:r>
            <a:endParaRPr lang="de-DE" dirty="0"/>
          </a:p>
        </p:txBody>
      </p:sp>
      <p:grpSp>
        <p:nvGrpSpPr>
          <p:cNvPr id="7" name="Gruppieren 6">
            <a:extLst>
              <a:ext uri="{FF2B5EF4-FFF2-40B4-BE49-F238E27FC236}">
                <a16:creationId xmlns:a16="http://schemas.microsoft.com/office/drawing/2014/main" id="{D7EE433A-51E7-9D66-4521-43E99D63620A}"/>
              </a:ext>
            </a:extLst>
          </p:cNvPr>
          <p:cNvGrpSpPr/>
          <p:nvPr/>
        </p:nvGrpSpPr>
        <p:grpSpPr>
          <a:xfrm>
            <a:off x="8646045" y="1308387"/>
            <a:ext cx="1857937" cy="841351"/>
            <a:chOff x="8448289" y="2143898"/>
            <a:chExt cx="1857937" cy="841351"/>
          </a:xfrm>
        </p:grpSpPr>
        <p:grpSp>
          <p:nvGrpSpPr>
            <p:cNvPr id="8" name="Gruppieren 7">
              <a:extLst>
                <a:ext uri="{FF2B5EF4-FFF2-40B4-BE49-F238E27FC236}">
                  <a16:creationId xmlns:a16="http://schemas.microsoft.com/office/drawing/2014/main" id="{9E0CE77E-56CE-A79C-AE5A-79F5CBD79A4B}"/>
                </a:ext>
              </a:extLst>
            </p:cNvPr>
            <p:cNvGrpSpPr/>
            <p:nvPr/>
          </p:nvGrpSpPr>
          <p:grpSpPr>
            <a:xfrm>
              <a:off x="8448289" y="2143898"/>
              <a:ext cx="1857937" cy="809206"/>
              <a:chOff x="4892040" y="2777915"/>
              <a:chExt cx="1857937" cy="809206"/>
            </a:xfrm>
          </p:grpSpPr>
          <p:grpSp>
            <p:nvGrpSpPr>
              <p:cNvPr id="16" name="Gruppieren 15">
                <a:extLst>
                  <a:ext uri="{FF2B5EF4-FFF2-40B4-BE49-F238E27FC236}">
                    <a16:creationId xmlns:a16="http://schemas.microsoft.com/office/drawing/2014/main" id="{8398644E-9211-508B-7864-70A28A6A2D77}"/>
                  </a:ext>
                </a:extLst>
              </p:cNvPr>
              <p:cNvGrpSpPr/>
              <p:nvPr/>
            </p:nvGrpSpPr>
            <p:grpSpPr>
              <a:xfrm>
                <a:off x="4892040" y="2777915"/>
                <a:ext cx="1857937" cy="809206"/>
                <a:chOff x="4326948" y="1385363"/>
                <a:chExt cx="1857937" cy="809206"/>
              </a:xfrm>
            </p:grpSpPr>
            <p:cxnSp>
              <p:nvCxnSpPr>
                <p:cNvPr id="21" name="Gerade Verbindung mit Pfeil 20">
                  <a:extLst>
                    <a:ext uri="{FF2B5EF4-FFF2-40B4-BE49-F238E27FC236}">
                      <a16:creationId xmlns:a16="http://schemas.microsoft.com/office/drawing/2014/main" id="{F3B23C32-0C3B-9A1B-B499-DA2F23E5CE81}"/>
                    </a:ext>
                  </a:extLst>
                </p:cNvPr>
                <p:cNvCxnSpPr/>
                <p:nvPr/>
              </p:nvCxnSpPr>
              <p:spPr>
                <a:xfrm flipV="1">
                  <a:off x="4326948" y="1385363"/>
                  <a:ext cx="0" cy="603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2A84E3FD-EBEC-AABD-4413-5FB8E6461F65}"/>
                    </a:ext>
                  </a:extLst>
                </p:cNvPr>
                <p:cNvCxnSpPr/>
                <p:nvPr/>
              </p:nvCxnSpPr>
              <p:spPr>
                <a:xfrm>
                  <a:off x="4326948" y="1989046"/>
                  <a:ext cx="169924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224B510D-4CFA-822C-3442-CEF642DA8C82}"/>
                    </a:ext>
                  </a:extLst>
                </p:cNvPr>
                <p:cNvCxnSpPr>
                  <a:cxnSpLocks/>
                </p:cNvCxnSpPr>
                <p:nvPr/>
              </p:nvCxnSpPr>
              <p:spPr>
                <a:xfrm flipV="1">
                  <a:off x="5076287" y="1458603"/>
                  <a:ext cx="0" cy="524563"/>
                </a:xfrm>
                <a:prstGeom prst="straightConnector1">
                  <a:avLst/>
                </a:prstGeom>
                <a:ln w="254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EA153846-B02F-97E1-2FE5-1C20B78D85B8}"/>
                    </a:ext>
                  </a:extLst>
                </p:cNvPr>
                <p:cNvSpPr txBox="1"/>
                <p:nvPr/>
              </p:nvSpPr>
              <p:spPr>
                <a:xfrm>
                  <a:off x="5953731" y="1917570"/>
                  <a:ext cx="231154" cy="276999"/>
                </a:xfrm>
                <a:prstGeom prst="rect">
                  <a:avLst/>
                </a:prstGeom>
                <a:noFill/>
              </p:spPr>
              <p:txBody>
                <a:bodyPr wrap="none" rtlCol="0">
                  <a:spAutoFit/>
                </a:bodyPr>
                <a:lstStyle/>
                <a:p>
                  <a:r>
                    <a:rPr lang="de-DE" sz="1200" dirty="0"/>
                    <a:t>f</a:t>
                  </a:r>
                </a:p>
              </p:txBody>
            </p:sp>
          </p:grpSp>
          <p:sp>
            <p:nvSpPr>
              <p:cNvPr id="17" name="Flussdiagramm: Manuelle Eingabe 16">
                <a:extLst>
                  <a:ext uri="{FF2B5EF4-FFF2-40B4-BE49-F238E27FC236}">
                    <a16:creationId xmlns:a16="http://schemas.microsoft.com/office/drawing/2014/main" id="{F442D58F-EEC5-9300-D401-733A599AB2BA}"/>
                  </a:ext>
                </a:extLst>
              </p:cNvPr>
              <p:cNvSpPr/>
              <p:nvPr/>
            </p:nvSpPr>
            <p:spPr>
              <a:xfrm>
                <a:off x="5219544" y="2918518"/>
                <a:ext cx="330551" cy="457200"/>
              </a:xfrm>
              <a:prstGeom prst="flowChartManualInput">
                <a:avLst/>
              </a:prstGeom>
              <a:solidFill>
                <a:schemeClr val="bg1">
                  <a:lumMod val="85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lussdiagramm: Manuelle Eingabe 18">
                <a:extLst>
                  <a:ext uri="{FF2B5EF4-FFF2-40B4-BE49-F238E27FC236}">
                    <a16:creationId xmlns:a16="http://schemas.microsoft.com/office/drawing/2014/main" id="{F3946FD1-2EB9-AEC1-DC16-17EEB79291D1}"/>
                  </a:ext>
                </a:extLst>
              </p:cNvPr>
              <p:cNvSpPr/>
              <p:nvPr/>
            </p:nvSpPr>
            <p:spPr>
              <a:xfrm flipH="1">
                <a:off x="5731524" y="2918518"/>
                <a:ext cx="334165" cy="457200"/>
              </a:xfrm>
              <a:prstGeom prst="flowChartManualInput">
                <a:avLst/>
              </a:prstGeom>
              <a:solidFill>
                <a:schemeClr val="accent1">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9" name="Textfeld 8">
              <a:extLst>
                <a:ext uri="{FF2B5EF4-FFF2-40B4-BE49-F238E27FC236}">
                  <a16:creationId xmlns:a16="http://schemas.microsoft.com/office/drawing/2014/main" id="{7841E546-6E5F-D8E0-0CB5-B5FFCD1BCF48}"/>
                </a:ext>
              </a:extLst>
            </p:cNvPr>
            <p:cNvSpPr txBox="1"/>
            <p:nvPr/>
          </p:nvSpPr>
          <p:spPr>
            <a:xfrm>
              <a:off x="9239683" y="2374601"/>
              <a:ext cx="437940" cy="276999"/>
            </a:xfrm>
            <a:prstGeom prst="rect">
              <a:avLst/>
            </a:prstGeom>
            <a:noFill/>
          </p:spPr>
          <p:txBody>
            <a:bodyPr wrap="none" rtlCol="0">
              <a:spAutoFit/>
            </a:bodyPr>
            <a:lstStyle/>
            <a:p>
              <a:r>
                <a:rPr lang="de-DE" sz="1200" dirty="0"/>
                <a:t>USB</a:t>
              </a:r>
            </a:p>
          </p:txBody>
        </p:sp>
        <p:sp>
          <p:nvSpPr>
            <p:cNvPr id="14" name="Textfeld 13">
              <a:extLst>
                <a:ext uri="{FF2B5EF4-FFF2-40B4-BE49-F238E27FC236}">
                  <a16:creationId xmlns:a16="http://schemas.microsoft.com/office/drawing/2014/main" id="{22CFE77C-9768-96A2-26F3-0B097DC0B8EC}"/>
                </a:ext>
              </a:extLst>
            </p:cNvPr>
            <p:cNvSpPr txBox="1"/>
            <p:nvPr/>
          </p:nvSpPr>
          <p:spPr>
            <a:xfrm>
              <a:off x="8741136" y="2393659"/>
              <a:ext cx="402674" cy="276999"/>
            </a:xfrm>
            <a:prstGeom prst="rect">
              <a:avLst/>
            </a:prstGeom>
            <a:noFill/>
          </p:spPr>
          <p:txBody>
            <a:bodyPr wrap="none" rtlCol="0">
              <a:spAutoFit/>
            </a:bodyPr>
            <a:lstStyle/>
            <a:p>
              <a:r>
                <a:rPr lang="de-DE" sz="1200" dirty="0"/>
                <a:t>LSB</a:t>
              </a:r>
            </a:p>
          </p:txBody>
        </p:sp>
        <p:sp>
          <p:nvSpPr>
            <p:cNvPr id="15" name="Textfeld 14">
              <a:extLst>
                <a:ext uri="{FF2B5EF4-FFF2-40B4-BE49-F238E27FC236}">
                  <a16:creationId xmlns:a16="http://schemas.microsoft.com/office/drawing/2014/main" id="{B013F3A3-FFCF-93F6-7C6B-995B7F66560F}"/>
                </a:ext>
              </a:extLst>
            </p:cNvPr>
            <p:cNvSpPr txBox="1"/>
            <p:nvPr/>
          </p:nvSpPr>
          <p:spPr>
            <a:xfrm>
              <a:off x="9050072" y="2708250"/>
              <a:ext cx="280846" cy="276999"/>
            </a:xfrm>
            <a:prstGeom prst="rect">
              <a:avLst/>
            </a:prstGeom>
            <a:noFill/>
          </p:spPr>
          <p:txBody>
            <a:bodyPr wrap="none" rtlCol="0">
              <a:spAutoFit/>
            </a:bodyPr>
            <a:lstStyle/>
            <a:p>
              <a:r>
                <a:rPr lang="de-DE" sz="1200" dirty="0" err="1"/>
                <a:t>f</a:t>
              </a:r>
              <a:r>
                <a:rPr lang="de-DE" sz="1200" baseline="-25000" dirty="0" err="1"/>
                <a:t>T</a:t>
              </a:r>
              <a:endParaRPr lang="de-DE" sz="1200" baseline="-25000" dirty="0"/>
            </a:p>
          </p:txBody>
        </p:sp>
      </p:grpSp>
      <p:sp>
        <p:nvSpPr>
          <p:cNvPr id="53" name="Textfeld 52">
            <a:extLst>
              <a:ext uri="{FF2B5EF4-FFF2-40B4-BE49-F238E27FC236}">
                <a16:creationId xmlns:a16="http://schemas.microsoft.com/office/drawing/2014/main" id="{29A5381D-2FF3-00C1-D589-58DEDFF2FDDB}"/>
              </a:ext>
            </a:extLst>
          </p:cNvPr>
          <p:cNvSpPr txBox="1"/>
          <p:nvPr/>
        </p:nvSpPr>
        <p:spPr>
          <a:xfrm>
            <a:off x="8668130" y="1047307"/>
            <a:ext cx="577402" cy="369332"/>
          </a:xfrm>
          <a:prstGeom prst="rect">
            <a:avLst/>
          </a:prstGeom>
          <a:noFill/>
        </p:spPr>
        <p:txBody>
          <a:bodyPr wrap="none" rtlCol="0">
            <a:spAutoFit/>
          </a:bodyPr>
          <a:lstStyle/>
          <a:p>
            <a:r>
              <a:rPr lang="de-DE" dirty="0"/>
              <a:t>AM:</a:t>
            </a:r>
          </a:p>
        </p:txBody>
      </p:sp>
    </p:spTree>
    <p:extLst>
      <p:ext uri="{BB962C8B-B14F-4D97-AF65-F5344CB8AC3E}">
        <p14:creationId xmlns:p14="http://schemas.microsoft.com/office/powerpoint/2010/main" val="264431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Modulation allgemein, FM</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FM	Frequenzmodulation</a:t>
            </a:r>
          </a:p>
          <a:p>
            <a:pPr lvl="1">
              <a:defRPr/>
            </a:pPr>
            <a:r>
              <a:rPr lang="de-DE" dirty="0">
                <a:solidFill>
                  <a:srgbClr val="000000"/>
                </a:solidFill>
              </a:rPr>
              <a:t>Die Amplitude bleibt konstant.</a:t>
            </a:r>
            <a:br>
              <a:rPr lang="de-DE" dirty="0">
                <a:solidFill>
                  <a:srgbClr val="000000"/>
                </a:solidFill>
              </a:rPr>
            </a:br>
            <a:r>
              <a:rPr lang="de-DE" dirty="0">
                <a:solidFill>
                  <a:srgbClr val="000000"/>
                </a:solidFill>
              </a:rPr>
              <a:t>Daher bleibt auch die Sendeleistung unabhängig vom Audiosignal.</a:t>
            </a:r>
          </a:p>
          <a:p>
            <a:pPr lvl="1">
              <a:defRPr/>
            </a:pPr>
            <a:endParaRPr lang="de-DE" dirty="0">
              <a:solidFill>
                <a:srgbClr val="000000"/>
              </a:solidFill>
            </a:endParaRPr>
          </a:p>
          <a:p>
            <a:pPr lvl="1">
              <a:defRPr/>
            </a:pPr>
            <a:endParaRPr lang="de-DE" dirty="0">
              <a:solidFill>
                <a:srgbClr val="000000"/>
              </a:solidFill>
            </a:endParaRPr>
          </a:p>
          <a:p>
            <a:pPr lvl="1">
              <a:defRPr/>
            </a:pPr>
            <a:endParaRPr lang="de-DE" dirty="0">
              <a:solidFill>
                <a:srgbClr val="000000"/>
              </a:solidFill>
            </a:endParaRPr>
          </a:p>
          <a:p>
            <a:pPr lvl="1">
              <a:defRPr/>
            </a:pPr>
            <a:endParaRPr lang="de-DE" dirty="0">
              <a:solidFill>
                <a:srgbClr val="000000"/>
              </a:solidFill>
            </a:endParaRPr>
          </a:p>
          <a:p>
            <a:pPr lvl="1">
              <a:defRPr/>
            </a:pPr>
            <a:endParaRPr lang="de-DE" dirty="0">
              <a:solidFill>
                <a:srgbClr val="000000"/>
              </a:solidFill>
            </a:endParaRPr>
          </a:p>
          <a:p>
            <a:pPr lvl="1">
              <a:defRPr/>
            </a:pPr>
            <a:endParaRPr lang="de-DE" sz="400" dirty="0">
              <a:solidFill>
                <a:srgbClr val="000000"/>
              </a:solidFill>
            </a:endParaRPr>
          </a:p>
          <a:p>
            <a:pPr lvl="1">
              <a:defRPr/>
            </a:pPr>
            <a:r>
              <a:rPr lang="de-DE" dirty="0">
                <a:solidFill>
                  <a:srgbClr val="000000"/>
                </a:solidFill>
              </a:rPr>
              <a:t>Das Informationssignal beeinflusst die Frequenzänderung des Trägers (Hub) und hat </a:t>
            </a:r>
            <a:r>
              <a:rPr lang="de-DE" b="1" dirty="0">
                <a:solidFill>
                  <a:srgbClr val="000000"/>
                </a:solidFill>
              </a:rPr>
              <a:t>idealerweise keine Auswirkung auf die Amplitude</a:t>
            </a:r>
            <a:r>
              <a:rPr lang="de-DE" dirty="0">
                <a:solidFill>
                  <a:srgbClr val="000000"/>
                </a:solidFill>
              </a:rPr>
              <a:t> des Sendesignals</a:t>
            </a:r>
          </a:p>
          <a:p>
            <a:pPr lvl="1">
              <a:defRPr/>
            </a:pPr>
            <a:r>
              <a:rPr lang="de-DE" dirty="0">
                <a:solidFill>
                  <a:srgbClr val="000000"/>
                </a:solidFill>
              </a:rPr>
              <a:t>Leise Signale führen zu einem kleinen Hub, laute Signale führen zu einem großen Hub</a:t>
            </a:r>
          </a:p>
          <a:p>
            <a:pPr lvl="1">
              <a:defRPr/>
            </a:pPr>
            <a:r>
              <a:rPr lang="de-DE" dirty="0">
                <a:solidFill>
                  <a:srgbClr val="000000"/>
                </a:solidFill>
              </a:rPr>
              <a:t>Zwei gleich starke FM-Signale auf der gleichen Frequenz können sich bis zur Unlesbarkeit stören.</a:t>
            </a:r>
          </a:p>
          <a:p>
            <a:pPr lvl="1">
              <a:defRPr/>
            </a:pPr>
            <a:endParaRPr lang="de-DE" sz="400" dirty="0">
              <a:solidFill>
                <a:srgbClr val="000000"/>
              </a:solidFill>
            </a:endParaRPr>
          </a:p>
          <a:p>
            <a:pPr lvl="1">
              <a:defRPr/>
            </a:pPr>
            <a:r>
              <a:rPr lang="de-DE" dirty="0">
                <a:solidFill>
                  <a:srgbClr val="000000"/>
                </a:solidFill>
              </a:rPr>
              <a:t>VHF/UHF-Handfunkgeräte nutzen üblicherweise die Übertragungsverfahren </a:t>
            </a:r>
            <a:r>
              <a:rPr lang="de-DE" u="sng" dirty="0">
                <a:solidFill>
                  <a:srgbClr val="000000"/>
                </a:solidFill>
              </a:rPr>
              <a:t>FM</a:t>
            </a:r>
            <a:r>
              <a:rPr lang="de-DE" dirty="0">
                <a:solidFill>
                  <a:srgbClr val="000000"/>
                </a:solidFill>
              </a:rPr>
              <a:t>-Sprechfunk, DMR und D-STAR. Diese werden auch für Sprachübertragung über VHF/UHF-Relaisfunkstellen benutzt.</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grpSp>
        <p:nvGrpSpPr>
          <p:cNvPr id="1029" name="Gruppieren 1028">
            <a:extLst>
              <a:ext uri="{FF2B5EF4-FFF2-40B4-BE49-F238E27FC236}">
                <a16:creationId xmlns:a16="http://schemas.microsoft.com/office/drawing/2014/main" id="{66ECA28C-3043-1F5B-DF8B-689D38EB61A6}"/>
              </a:ext>
            </a:extLst>
          </p:cNvPr>
          <p:cNvGrpSpPr/>
          <p:nvPr/>
        </p:nvGrpSpPr>
        <p:grpSpPr>
          <a:xfrm>
            <a:off x="778955" y="2691716"/>
            <a:ext cx="1979086" cy="874802"/>
            <a:chOff x="8800334" y="2046848"/>
            <a:chExt cx="1979086" cy="874802"/>
          </a:xfrm>
        </p:grpSpPr>
        <p:grpSp>
          <p:nvGrpSpPr>
            <p:cNvPr id="53" name="Gruppieren 52">
              <a:extLst>
                <a:ext uri="{FF2B5EF4-FFF2-40B4-BE49-F238E27FC236}">
                  <a16:creationId xmlns:a16="http://schemas.microsoft.com/office/drawing/2014/main" id="{059F705B-7B2B-1720-FD6A-926C6EDA8088}"/>
                </a:ext>
              </a:extLst>
            </p:cNvPr>
            <p:cNvGrpSpPr/>
            <p:nvPr/>
          </p:nvGrpSpPr>
          <p:grpSpPr>
            <a:xfrm>
              <a:off x="8818913" y="2046848"/>
              <a:ext cx="1960507" cy="874802"/>
              <a:chOff x="4892040" y="2777915"/>
              <a:chExt cx="1960507" cy="874802"/>
            </a:xfrm>
          </p:grpSpPr>
          <p:grpSp>
            <p:nvGrpSpPr>
              <p:cNvPr id="58" name="Gruppieren 57">
                <a:extLst>
                  <a:ext uri="{FF2B5EF4-FFF2-40B4-BE49-F238E27FC236}">
                    <a16:creationId xmlns:a16="http://schemas.microsoft.com/office/drawing/2014/main" id="{880A4461-F083-25E1-AD8A-D217DFF21E4F}"/>
                  </a:ext>
                </a:extLst>
              </p:cNvPr>
              <p:cNvGrpSpPr/>
              <p:nvPr/>
            </p:nvGrpSpPr>
            <p:grpSpPr>
              <a:xfrm>
                <a:off x="4892040" y="2777915"/>
                <a:ext cx="1960507" cy="874802"/>
                <a:chOff x="4326948" y="1385363"/>
                <a:chExt cx="1960507" cy="874802"/>
              </a:xfrm>
            </p:grpSpPr>
            <p:cxnSp>
              <p:nvCxnSpPr>
                <p:cNvPr id="61" name="Gerade Verbindung mit Pfeil 60">
                  <a:extLst>
                    <a:ext uri="{FF2B5EF4-FFF2-40B4-BE49-F238E27FC236}">
                      <a16:creationId xmlns:a16="http://schemas.microsoft.com/office/drawing/2014/main" id="{F735BF5C-93AF-81E9-6AD2-01C46BEFF16F}"/>
                    </a:ext>
                  </a:extLst>
                </p:cNvPr>
                <p:cNvCxnSpPr/>
                <p:nvPr/>
              </p:nvCxnSpPr>
              <p:spPr>
                <a:xfrm flipV="1">
                  <a:off x="4326948" y="1385363"/>
                  <a:ext cx="0" cy="603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61">
                  <a:extLst>
                    <a:ext uri="{FF2B5EF4-FFF2-40B4-BE49-F238E27FC236}">
                      <a16:creationId xmlns:a16="http://schemas.microsoft.com/office/drawing/2014/main" id="{D6DC5C5A-F790-8319-9685-DA11E399FCC2}"/>
                    </a:ext>
                  </a:extLst>
                </p:cNvPr>
                <p:cNvCxnSpPr/>
                <p:nvPr/>
              </p:nvCxnSpPr>
              <p:spPr>
                <a:xfrm>
                  <a:off x="4326948" y="1989046"/>
                  <a:ext cx="169924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4" name="Textfeld 1023">
                  <a:extLst>
                    <a:ext uri="{FF2B5EF4-FFF2-40B4-BE49-F238E27FC236}">
                      <a16:creationId xmlns:a16="http://schemas.microsoft.com/office/drawing/2014/main" id="{322C6CEE-E116-DE99-0412-DB7D5D47A9A6}"/>
                    </a:ext>
                  </a:extLst>
                </p:cNvPr>
                <p:cNvSpPr txBox="1"/>
                <p:nvPr/>
              </p:nvSpPr>
              <p:spPr>
                <a:xfrm>
                  <a:off x="5735701" y="1983166"/>
                  <a:ext cx="551754" cy="276999"/>
                </a:xfrm>
                <a:prstGeom prst="rect">
                  <a:avLst/>
                </a:prstGeom>
                <a:noFill/>
              </p:spPr>
              <p:txBody>
                <a:bodyPr wrap="none" rtlCol="0">
                  <a:spAutoFit/>
                </a:bodyPr>
                <a:lstStyle/>
                <a:p>
                  <a:r>
                    <a:rPr lang="de-DE" sz="1200" dirty="0"/>
                    <a:t>f[kHz]</a:t>
                  </a:r>
                </a:p>
              </p:txBody>
            </p:sp>
          </p:grpSp>
          <p:sp>
            <p:nvSpPr>
              <p:cNvPr id="60" name="Flussdiagramm: Manuelle Eingabe 59">
                <a:extLst>
                  <a:ext uri="{FF2B5EF4-FFF2-40B4-BE49-F238E27FC236}">
                    <a16:creationId xmlns:a16="http://schemas.microsoft.com/office/drawing/2014/main" id="{49C76C42-C89A-D607-136E-FF03E8849CBB}"/>
                  </a:ext>
                </a:extLst>
              </p:cNvPr>
              <p:cNvSpPr/>
              <p:nvPr/>
            </p:nvSpPr>
            <p:spPr>
              <a:xfrm flipH="1">
                <a:off x="5012409" y="2918518"/>
                <a:ext cx="820619" cy="457200"/>
              </a:xfrm>
              <a:prstGeom prst="flowChartManualInput">
                <a:avLst/>
              </a:prstGeom>
              <a:solidFill>
                <a:schemeClr val="accent1">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7" name="Textfeld 56">
              <a:extLst>
                <a:ext uri="{FF2B5EF4-FFF2-40B4-BE49-F238E27FC236}">
                  <a16:creationId xmlns:a16="http://schemas.microsoft.com/office/drawing/2014/main" id="{A2431032-F4DD-29AB-996C-4111E343AEBC}"/>
                </a:ext>
              </a:extLst>
            </p:cNvPr>
            <p:cNvSpPr txBox="1"/>
            <p:nvPr/>
          </p:nvSpPr>
          <p:spPr>
            <a:xfrm>
              <a:off x="8800334" y="2636754"/>
              <a:ext cx="380232" cy="276999"/>
            </a:xfrm>
            <a:prstGeom prst="rect">
              <a:avLst/>
            </a:prstGeom>
            <a:noFill/>
          </p:spPr>
          <p:txBody>
            <a:bodyPr wrap="none" rtlCol="0">
              <a:spAutoFit/>
            </a:bodyPr>
            <a:lstStyle/>
            <a:p>
              <a:r>
                <a:rPr lang="de-DE" sz="1200" dirty="0"/>
                <a:t>0,3</a:t>
              </a:r>
              <a:endParaRPr lang="de-DE" sz="1200" baseline="-25000" dirty="0"/>
            </a:p>
          </p:txBody>
        </p:sp>
        <p:sp>
          <p:nvSpPr>
            <p:cNvPr id="1025" name="Textfeld 1024">
              <a:extLst>
                <a:ext uri="{FF2B5EF4-FFF2-40B4-BE49-F238E27FC236}">
                  <a16:creationId xmlns:a16="http://schemas.microsoft.com/office/drawing/2014/main" id="{D168B8F7-EB51-BF5E-B1BB-8919A3EED98B}"/>
                </a:ext>
              </a:extLst>
            </p:cNvPr>
            <p:cNvSpPr txBox="1"/>
            <p:nvPr/>
          </p:nvSpPr>
          <p:spPr>
            <a:xfrm>
              <a:off x="9609906" y="2644651"/>
              <a:ext cx="380232" cy="276999"/>
            </a:xfrm>
            <a:prstGeom prst="rect">
              <a:avLst/>
            </a:prstGeom>
            <a:noFill/>
          </p:spPr>
          <p:txBody>
            <a:bodyPr wrap="none" rtlCol="0">
              <a:spAutoFit/>
            </a:bodyPr>
            <a:lstStyle/>
            <a:p>
              <a:r>
                <a:rPr lang="de-DE" sz="1200" dirty="0"/>
                <a:t>2,7</a:t>
              </a:r>
              <a:endParaRPr lang="de-DE" sz="1200" baseline="-25000" dirty="0"/>
            </a:p>
          </p:txBody>
        </p:sp>
        <p:sp>
          <p:nvSpPr>
            <p:cNvPr id="1028" name="Textfeld 1027">
              <a:extLst>
                <a:ext uri="{FF2B5EF4-FFF2-40B4-BE49-F238E27FC236}">
                  <a16:creationId xmlns:a16="http://schemas.microsoft.com/office/drawing/2014/main" id="{1C691DAD-2CC4-CBC9-0D7D-5D6232315A32}"/>
                </a:ext>
              </a:extLst>
            </p:cNvPr>
            <p:cNvSpPr txBox="1"/>
            <p:nvPr/>
          </p:nvSpPr>
          <p:spPr>
            <a:xfrm>
              <a:off x="8929081" y="2228512"/>
              <a:ext cx="780214" cy="461665"/>
            </a:xfrm>
            <a:prstGeom prst="rect">
              <a:avLst/>
            </a:prstGeom>
            <a:noFill/>
          </p:spPr>
          <p:txBody>
            <a:bodyPr wrap="none" rtlCol="0">
              <a:spAutoFit/>
            </a:bodyPr>
            <a:lstStyle/>
            <a:p>
              <a:r>
                <a:rPr lang="de-DE" sz="1200" dirty="0"/>
                <a:t>Audio-</a:t>
              </a:r>
            </a:p>
            <a:p>
              <a:r>
                <a:rPr lang="de-DE" sz="1200" dirty="0" err="1"/>
                <a:t>spektrum</a:t>
              </a:r>
              <a:endParaRPr lang="de-DE" sz="1200" baseline="-25000" dirty="0"/>
            </a:p>
          </p:txBody>
        </p:sp>
      </p:grpSp>
      <p:sp>
        <p:nvSpPr>
          <p:cNvPr id="1030" name="Textfeld 1029">
            <a:extLst>
              <a:ext uri="{FF2B5EF4-FFF2-40B4-BE49-F238E27FC236}">
                <a16:creationId xmlns:a16="http://schemas.microsoft.com/office/drawing/2014/main" id="{2E7928D1-2232-5D5A-5EA8-E6DE9A66F510}"/>
              </a:ext>
            </a:extLst>
          </p:cNvPr>
          <p:cNvSpPr txBox="1"/>
          <p:nvPr/>
        </p:nvSpPr>
        <p:spPr>
          <a:xfrm>
            <a:off x="2904464" y="2859999"/>
            <a:ext cx="2933688" cy="369332"/>
          </a:xfrm>
          <a:prstGeom prst="rect">
            <a:avLst/>
          </a:prstGeom>
          <a:noFill/>
        </p:spPr>
        <p:txBody>
          <a:bodyPr wrap="none" rtlCol="0">
            <a:spAutoFit/>
          </a:bodyPr>
          <a:lstStyle/>
          <a:p>
            <a:r>
              <a:rPr lang="de-DE" dirty="0">
                <a:sym typeface="Wingdings" panose="05000000000000000000" pitchFamily="2" charset="2"/>
              </a:rPr>
              <a:t>   moduliert den Träger   </a:t>
            </a:r>
            <a:endParaRPr lang="de-DE" dirty="0"/>
          </a:p>
        </p:txBody>
      </p:sp>
      <p:grpSp>
        <p:nvGrpSpPr>
          <p:cNvPr id="18" name="Gruppieren 17">
            <a:extLst>
              <a:ext uri="{FF2B5EF4-FFF2-40B4-BE49-F238E27FC236}">
                <a16:creationId xmlns:a16="http://schemas.microsoft.com/office/drawing/2014/main" id="{18BC05AD-BB7E-6A0E-76BD-B98B237134F0}"/>
              </a:ext>
            </a:extLst>
          </p:cNvPr>
          <p:cNvGrpSpPr/>
          <p:nvPr/>
        </p:nvGrpSpPr>
        <p:grpSpPr>
          <a:xfrm>
            <a:off x="6090148" y="2386170"/>
            <a:ext cx="1881981" cy="1496478"/>
            <a:chOff x="4326948" y="1116345"/>
            <a:chExt cx="1881981" cy="1496478"/>
          </a:xfrm>
        </p:grpSpPr>
        <p:cxnSp>
          <p:nvCxnSpPr>
            <p:cNvPr id="20" name="Gerade Verbindung mit Pfeil 19">
              <a:extLst>
                <a:ext uri="{FF2B5EF4-FFF2-40B4-BE49-F238E27FC236}">
                  <a16:creationId xmlns:a16="http://schemas.microsoft.com/office/drawing/2014/main" id="{50D1EFB1-D1EE-B274-1355-2BF55C85A164}"/>
                </a:ext>
              </a:extLst>
            </p:cNvPr>
            <p:cNvCxnSpPr/>
            <p:nvPr/>
          </p:nvCxnSpPr>
          <p:spPr>
            <a:xfrm flipV="1">
              <a:off x="4326948" y="1385363"/>
              <a:ext cx="0" cy="603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825AB2C8-AFAD-DA84-19B3-F4F4D22D40F7}"/>
                </a:ext>
              </a:extLst>
            </p:cNvPr>
            <p:cNvCxnSpPr/>
            <p:nvPr/>
          </p:nvCxnSpPr>
          <p:spPr>
            <a:xfrm>
              <a:off x="4326948" y="1989046"/>
              <a:ext cx="169924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0676EFBD-EBE2-18F0-3C39-957E5DDA736F}"/>
                </a:ext>
              </a:extLst>
            </p:cNvPr>
            <p:cNvCxnSpPr/>
            <p:nvPr/>
          </p:nvCxnSpPr>
          <p:spPr>
            <a:xfrm flipV="1">
              <a:off x="5076147" y="1458603"/>
              <a:ext cx="0" cy="643633"/>
            </a:xfrm>
            <a:prstGeom prst="straightConnector1">
              <a:avLst/>
            </a:prstGeom>
            <a:ln w="127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127795C6-64FC-88D6-B755-BD964FD850A0}"/>
                </a:ext>
              </a:extLst>
            </p:cNvPr>
            <p:cNvSpPr/>
            <p:nvPr/>
          </p:nvSpPr>
          <p:spPr>
            <a:xfrm>
              <a:off x="4696027" y="1571794"/>
              <a:ext cx="745724" cy="41725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Geschweifte Klammer rechts 27">
              <a:extLst>
                <a:ext uri="{FF2B5EF4-FFF2-40B4-BE49-F238E27FC236}">
                  <a16:creationId xmlns:a16="http://schemas.microsoft.com/office/drawing/2014/main" id="{15EBC214-8920-2C1D-B978-2A222177E506}"/>
                </a:ext>
              </a:extLst>
            </p:cNvPr>
            <p:cNvSpPr/>
            <p:nvPr/>
          </p:nvSpPr>
          <p:spPr>
            <a:xfrm rot="5400000">
              <a:off x="4919961" y="1765112"/>
              <a:ext cx="297856" cy="745724"/>
            </a:xfrm>
            <a:prstGeom prst="rightBrace">
              <a:avLst>
                <a:gd name="adj1" fmla="val 8333"/>
                <a:gd name="adj2" fmla="val 4881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 name="Textfeld 28">
              <a:extLst>
                <a:ext uri="{FF2B5EF4-FFF2-40B4-BE49-F238E27FC236}">
                  <a16:creationId xmlns:a16="http://schemas.microsoft.com/office/drawing/2014/main" id="{0FDAAC6F-0044-C2B0-88E3-B60B0E4BCEF4}"/>
                </a:ext>
              </a:extLst>
            </p:cNvPr>
            <p:cNvSpPr txBox="1"/>
            <p:nvPr/>
          </p:nvSpPr>
          <p:spPr>
            <a:xfrm>
              <a:off x="5953731" y="1917570"/>
              <a:ext cx="255198" cy="369332"/>
            </a:xfrm>
            <a:prstGeom prst="rect">
              <a:avLst/>
            </a:prstGeom>
            <a:noFill/>
          </p:spPr>
          <p:txBody>
            <a:bodyPr wrap="none" rtlCol="0">
              <a:spAutoFit/>
            </a:bodyPr>
            <a:lstStyle/>
            <a:p>
              <a:r>
                <a:rPr lang="de-DE" dirty="0"/>
                <a:t>f</a:t>
              </a:r>
            </a:p>
          </p:txBody>
        </p:sp>
        <p:sp>
          <p:nvSpPr>
            <p:cNvPr id="30" name="Textfeld 29">
              <a:extLst>
                <a:ext uri="{FF2B5EF4-FFF2-40B4-BE49-F238E27FC236}">
                  <a16:creationId xmlns:a16="http://schemas.microsoft.com/office/drawing/2014/main" id="{92F1469C-F75F-EE1F-AB55-572D54147211}"/>
                </a:ext>
              </a:extLst>
            </p:cNvPr>
            <p:cNvSpPr txBox="1"/>
            <p:nvPr/>
          </p:nvSpPr>
          <p:spPr>
            <a:xfrm>
              <a:off x="4936826" y="2243491"/>
              <a:ext cx="309700" cy="369332"/>
            </a:xfrm>
            <a:prstGeom prst="rect">
              <a:avLst/>
            </a:prstGeom>
            <a:noFill/>
          </p:spPr>
          <p:txBody>
            <a:bodyPr wrap="none" rtlCol="0">
              <a:spAutoFit/>
            </a:bodyPr>
            <a:lstStyle/>
            <a:p>
              <a:r>
                <a:rPr lang="de-DE" dirty="0"/>
                <a:t>B</a:t>
              </a:r>
            </a:p>
          </p:txBody>
        </p:sp>
        <p:sp>
          <p:nvSpPr>
            <p:cNvPr id="31" name="Textfeld 30">
              <a:extLst>
                <a:ext uri="{FF2B5EF4-FFF2-40B4-BE49-F238E27FC236}">
                  <a16:creationId xmlns:a16="http://schemas.microsoft.com/office/drawing/2014/main" id="{278898A1-F18C-3DB5-161A-7C3CEB07FC32}"/>
                </a:ext>
              </a:extLst>
            </p:cNvPr>
            <p:cNvSpPr txBox="1"/>
            <p:nvPr/>
          </p:nvSpPr>
          <p:spPr>
            <a:xfrm>
              <a:off x="4943163" y="1116345"/>
              <a:ext cx="330540" cy="369332"/>
            </a:xfrm>
            <a:prstGeom prst="rect">
              <a:avLst/>
            </a:prstGeom>
            <a:noFill/>
          </p:spPr>
          <p:txBody>
            <a:bodyPr wrap="none" rtlCol="0">
              <a:spAutoFit/>
            </a:bodyPr>
            <a:lstStyle/>
            <a:p>
              <a:r>
                <a:rPr lang="de-DE" dirty="0" err="1"/>
                <a:t>f</a:t>
              </a:r>
              <a:r>
                <a:rPr lang="de-DE" baseline="-25000" dirty="0" err="1"/>
                <a:t>T</a:t>
              </a:r>
              <a:endParaRPr lang="de-DE" baseline="-25000" dirty="0"/>
            </a:p>
          </p:txBody>
        </p:sp>
      </p:grpSp>
      <p:sp>
        <p:nvSpPr>
          <p:cNvPr id="32" name="Textfeld 31">
            <a:extLst>
              <a:ext uri="{FF2B5EF4-FFF2-40B4-BE49-F238E27FC236}">
                <a16:creationId xmlns:a16="http://schemas.microsoft.com/office/drawing/2014/main" id="{EA4ABAB0-9EA8-4924-B8C7-74B59DD4656B}"/>
              </a:ext>
            </a:extLst>
          </p:cNvPr>
          <p:cNvSpPr txBox="1"/>
          <p:nvPr/>
        </p:nvSpPr>
        <p:spPr>
          <a:xfrm>
            <a:off x="8186123" y="2688714"/>
            <a:ext cx="2255651" cy="646331"/>
          </a:xfrm>
          <a:prstGeom prst="rect">
            <a:avLst/>
          </a:prstGeom>
          <a:noFill/>
        </p:spPr>
        <p:txBody>
          <a:bodyPr wrap="square" rtlCol="0">
            <a:spAutoFit/>
          </a:bodyPr>
          <a:lstStyle/>
          <a:p>
            <a:r>
              <a:rPr lang="de-DE" dirty="0"/>
              <a:t>belegte Bandbreite:</a:t>
            </a:r>
          </a:p>
          <a:p>
            <a:r>
              <a:rPr lang="de-DE" dirty="0"/>
              <a:t>B = 2 * </a:t>
            </a:r>
            <a:r>
              <a:rPr lang="de-DE" dirty="0" err="1"/>
              <a:t>f</a:t>
            </a:r>
            <a:r>
              <a:rPr lang="de-DE" baseline="-25000" dirty="0" err="1"/>
              <a:t>Hub</a:t>
            </a:r>
            <a:r>
              <a:rPr lang="de-DE" dirty="0"/>
              <a:t> + 2 * </a:t>
            </a:r>
            <a:r>
              <a:rPr lang="de-DE" dirty="0" err="1"/>
              <a:t>f</a:t>
            </a:r>
            <a:r>
              <a:rPr lang="de-DE" baseline="-25000" dirty="0" err="1"/>
              <a:t>Signal</a:t>
            </a:r>
            <a:endParaRPr lang="de-DE" dirty="0"/>
          </a:p>
        </p:txBody>
      </p:sp>
      <p:pic>
        <p:nvPicPr>
          <p:cNvPr id="7" name="Grafik 6">
            <a:extLst>
              <a:ext uri="{FF2B5EF4-FFF2-40B4-BE49-F238E27FC236}">
                <a16:creationId xmlns:a16="http://schemas.microsoft.com/office/drawing/2014/main" id="{390EA105-3B25-8F39-F4DC-358C0BECCE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79453" y="1200174"/>
            <a:ext cx="3568700" cy="1279914"/>
          </a:xfrm>
          <a:prstGeom prst="rect">
            <a:avLst/>
          </a:prstGeom>
        </p:spPr>
      </p:pic>
      <p:sp>
        <p:nvSpPr>
          <p:cNvPr id="8" name="Textfeld 7">
            <a:extLst>
              <a:ext uri="{FF2B5EF4-FFF2-40B4-BE49-F238E27FC236}">
                <a16:creationId xmlns:a16="http://schemas.microsoft.com/office/drawing/2014/main" id="{4D5B2CF4-3C44-039E-6486-AAFAB17B2B00}"/>
              </a:ext>
            </a:extLst>
          </p:cNvPr>
          <p:cNvSpPr txBox="1"/>
          <p:nvPr/>
        </p:nvSpPr>
        <p:spPr>
          <a:xfrm>
            <a:off x="9816369" y="2294553"/>
            <a:ext cx="893193" cy="230832"/>
          </a:xfrm>
          <a:prstGeom prst="rect">
            <a:avLst/>
          </a:prstGeom>
          <a:noFill/>
        </p:spPr>
        <p:txBody>
          <a:bodyPr wrap="none" rtlCol="0">
            <a:spAutoFit/>
          </a:bodyPr>
          <a:lstStyle/>
          <a:p>
            <a:r>
              <a:rPr lang="de-DE" sz="900" dirty="0"/>
              <a:t>Quelle: BNetzA</a:t>
            </a:r>
          </a:p>
        </p:txBody>
      </p:sp>
    </p:spTree>
    <p:extLst>
      <p:ext uri="{BB962C8B-B14F-4D97-AF65-F5344CB8AC3E}">
        <p14:creationId xmlns:p14="http://schemas.microsoft.com/office/powerpoint/2010/main" val="407864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3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Digitale Übertragungsverfahren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Funkfernschreiben (z.B. JS8, PSK, RTTY)</a:t>
            </a:r>
          </a:p>
          <a:p>
            <a:pPr lvl="1">
              <a:defRPr/>
            </a:pPr>
            <a:r>
              <a:rPr lang="de-DE" dirty="0">
                <a:solidFill>
                  <a:srgbClr val="000000"/>
                </a:solidFill>
              </a:rPr>
              <a:t>Sende- und Empfangsstation müssen das gleiche Übertragungsverfahren und die gleichen Verfahrensparameter verwenden</a:t>
            </a:r>
          </a:p>
          <a:p>
            <a:pPr lvl="1">
              <a:defRPr/>
            </a:pPr>
            <a:endParaRPr lang="de-DE" sz="400" dirty="0">
              <a:solidFill>
                <a:srgbClr val="000000"/>
              </a:solidFill>
            </a:endParaRPr>
          </a:p>
          <a:p>
            <a:pPr>
              <a:defRPr/>
            </a:pPr>
            <a:r>
              <a:rPr lang="de-DE" dirty="0">
                <a:solidFill>
                  <a:srgbClr val="000000"/>
                </a:solidFill>
              </a:rPr>
              <a:t>Bei Teilnahme an Funkrunden mittels digitaler Sprachübertragung muss neben der Wahl des gleichen Übertragungsverfahrens (C4FM, DMR, D-Star), der Frequenz und der Modulation auch auf geeignete Parameterwahl geachtet werden (Reflektor, Zeitschlitz, Color-Code)</a:t>
            </a:r>
          </a:p>
          <a:p>
            <a:pPr>
              <a:defRPr/>
            </a:pPr>
            <a:endParaRPr lang="de-DE" sz="400" dirty="0">
              <a:solidFill>
                <a:srgbClr val="000000"/>
              </a:solidFill>
            </a:endParaRPr>
          </a:p>
          <a:p>
            <a:pPr>
              <a:defRPr/>
            </a:pPr>
            <a:r>
              <a:rPr lang="de-DE" dirty="0">
                <a:solidFill>
                  <a:srgbClr val="000000"/>
                </a:solidFill>
              </a:rPr>
              <a:t>Bei bestimmten digitalen Verfahren ist es möglich, mehrere Sprechverbindungen gleichzeitig auf derselben Frequenz abzuwickeln, da die Sprachdaten abwechselnd in periodischen, kurzen Zeitschlitzen übertragen werden.</a:t>
            </a:r>
          </a:p>
          <a:p>
            <a:pPr>
              <a:defRPr/>
            </a:pPr>
            <a:r>
              <a:rPr lang="de-DE" dirty="0">
                <a:solidFill>
                  <a:srgbClr val="000000"/>
                </a:solidFill>
              </a:rPr>
              <a:t>Die im Amateurfunk gebräuchlichsten Übertragungsverfahren für digitalen Sprechfunk sind:</a:t>
            </a:r>
          </a:p>
          <a:p>
            <a:pPr lvl="1">
              <a:defRPr/>
            </a:pPr>
            <a:r>
              <a:rPr lang="de-DE" dirty="0">
                <a:solidFill>
                  <a:srgbClr val="000000"/>
                </a:solidFill>
              </a:rPr>
              <a:t>DMR, D-Star, C4FM, M17 und </a:t>
            </a:r>
            <a:r>
              <a:rPr lang="de-DE" dirty="0" err="1">
                <a:solidFill>
                  <a:srgbClr val="000000"/>
                </a:solidFill>
              </a:rPr>
              <a:t>FreeDV</a:t>
            </a:r>
            <a:endParaRPr lang="de-DE" dirty="0">
              <a:solidFill>
                <a:srgbClr val="000000"/>
              </a:solidFill>
            </a:endParaRPr>
          </a:p>
          <a:p>
            <a:pPr lvl="1">
              <a:defRPr/>
            </a:pPr>
            <a:endParaRPr lang="de-DE" sz="400" dirty="0">
              <a:solidFill>
                <a:srgbClr val="000000"/>
              </a:solidFill>
            </a:endParaRPr>
          </a:p>
          <a:p>
            <a:pPr>
              <a:defRPr/>
            </a:pPr>
            <a:r>
              <a:rPr lang="de-DE" dirty="0">
                <a:solidFill>
                  <a:srgbClr val="000000"/>
                </a:solidFill>
              </a:rPr>
              <a:t>Oft werden zur Vernetzung von Relaisfunkstellen oder HAMNET-Knoten fest eingerichtete Funkverbindungen, sogenannte Linkstrecken genutzt</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425133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1" y="-3"/>
            <a:ext cx="10969625"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Transceiver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Übliche Anzeigeelemente eines modernen Transceivers:</a:t>
            </a:r>
          </a:p>
          <a:p>
            <a:pPr marL="255581" lvl="1" indent="0">
              <a:buNone/>
              <a:defRPr/>
            </a:pPr>
            <a:r>
              <a:rPr lang="de-DE" sz="1800" dirty="0">
                <a:solidFill>
                  <a:srgbClr val="000000"/>
                </a:solidFill>
              </a:rPr>
              <a:t>Die Anpassung der Antenne wird am </a:t>
            </a:r>
            <a:r>
              <a:rPr lang="de-DE" sz="1800" b="1" dirty="0">
                <a:solidFill>
                  <a:srgbClr val="000000"/>
                </a:solidFill>
              </a:rPr>
              <a:t>SWR-Meter</a:t>
            </a:r>
            <a:r>
              <a:rPr lang="de-DE" sz="1800" dirty="0">
                <a:solidFill>
                  <a:srgbClr val="000000"/>
                </a:solidFill>
              </a:rPr>
              <a:t> angezeigt.</a:t>
            </a:r>
            <a:br>
              <a:rPr lang="de-DE" sz="1800" dirty="0">
                <a:solidFill>
                  <a:srgbClr val="000000"/>
                </a:solidFill>
              </a:rPr>
            </a:br>
            <a:r>
              <a:rPr lang="de-DE" sz="1800" dirty="0">
                <a:solidFill>
                  <a:srgbClr val="000000"/>
                </a:solidFill>
              </a:rPr>
              <a:t>Es kann Werte von 1 bis Unendlich (</a:t>
            </a:r>
            <a:r>
              <a:rPr lang="de-DE" sz="1800" dirty="0">
                <a:solidFill>
                  <a:srgbClr val="000000"/>
                </a:solidFill>
                <a:latin typeface="Times New Roman" panose="02020603050405020304" pitchFamily="18" charset="0"/>
                <a:cs typeface="Times New Roman" panose="02020603050405020304" pitchFamily="18" charset="0"/>
              </a:rPr>
              <a:t>∞</a:t>
            </a:r>
            <a:r>
              <a:rPr lang="de-DE" sz="1800" dirty="0">
                <a:solidFill>
                  <a:srgbClr val="000000"/>
                </a:solidFill>
              </a:rPr>
              <a:t>) annehmen.</a:t>
            </a:r>
          </a:p>
          <a:p>
            <a:pPr marL="255581" lvl="1" indent="0">
              <a:buNone/>
              <a:defRPr/>
            </a:pPr>
            <a:endParaRPr lang="de-DE" sz="400" dirty="0">
              <a:solidFill>
                <a:srgbClr val="000000"/>
              </a:solidFill>
            </a:endParaRPr>
          </a:p>
          <a:p>
            <a:pPr marL="255581" lvl="1" indent="0">
              <a:buNone/>
              <a:defRPr/>
            </a:pPr>
            <a:r>
              <a:rPr lang="de-DE" sz="1800" dirty="0">
                <a:solidFill>
                  <a:srgbClr val="000000"/>
                </a:solidFill>
              </a:rPr>
              <a:t>Im Sendefall (Anzeige </a:t>
            </a:r>
            <a:r>
              <a:rPr lang="de-DE" sz="1800" b="1" dirty="0">
                <a:solidFill>
                  <a:srgbClr val="000000"/>
                </a:solidFill>
              </a:rPr>
              <a:t>TX</a:t>
            </a:r>
            <a:r>
              <a:rPr lang="de-DE" sz="1800" dirty="0">
                <a:solidFill>
                  <a:srgbClr val="000000"/>
                </a:solidFill>
              </a:rPr>
              <a:t>) ist diese Anzeige ein </a:t>
            </a:r>
            <a:r>
              <a:rPr lang="de-DE" sz="1800" b="1" dirty="0">
                <a:solidFill>
                  <a:srgbClr val="000000"/>
                </a:solidFill>
              </a:rPr>
              <a:t>Power-Meter</a:t>
            </a:r>
            <a:r>
              <a:rPr lang="de-DE" sz="1800" dirty="0">
                <a:solidFill>
                  <a:srgbClr val="000000"/>
                </a:solidFill>
              </a:rPr>
              <a:t>.</a:t>
            </a:r>
            <a:br>
              <a:rPr lang="de-DE" sz="1800" dirty="0">
                <a:solidFill>
                  <a:srgbClr val="000000"/>
                </a:solidFill>
              </a:rPr>
            </a:br>
            <a:r>
              <a:rPr lang="de-DE" sz="1800" dirty="0">
                <a:solidFill>
                  <a:srgbClr val="000000"/>
                </a:solidFill>
              </a:rPr>
              <a:t>Es kann Werte von 1 bis zur max. PWR (hier 20W) annehmen.</a:t>
            </a:r>
          </a:p>
          <a:p>
            <a:pPr>
              <a:defRPr/>
            </a:pPr>
            <a:endParaRPr lang="de-DE" sz="400" dirty="0">
              <a:solidFill>
                <a:srgbClr val="000000"/>
              </a:solidFill>
            </a:endParaRPr>
          </a:p>
          <a:p>
            <a:pPr marL="255581" lvl="1" indent="0">
              <a:buNone/>
              <a:defRPr/>
            </a:pPr>
            <a:r>
              <a:rPr lang="de-DE" sz="1800" dirty="0">
                <a:solidFill>
                  <a:srgbClr val="000000"/>
                </a:solidFill>
              </a:rPr>
              <a:t>Im Empfangsfall (Anzeige </a:t>
            </a:r>
            <a:r>
              <a:rPr lang="de-DE" sz="1800" b="1" dirty="0">
                <a:solidFill>
                  <a:srgbClr val="000000"/>
                </a:solidFill>
              </a:rPr>
              <a:t>RX</a:t>
            </a:r>
            <a:r>
              <a:rPr lang="de-DE" sz="1800" dirty="0">
                <a:solidFill>
                  <a:srgbClr val="000000"/>
                </a:solidFill>
              </a:rPr>
              <a:t>) ist diese Anzeige ein </a:t>
            </a:r>
            <a:r>
              <a:rPr lang="de-DE" sz="1800" b="1" dirty="0">
                <a:solidFill>
                  <a:srgbClr val="000000"/>
                </a:solidFill>
              </a:rPr>
              <a:t>S-Meter</a:t>
            </a:r>
            <a:r>
              <a:rPr lang="de-DE" sz="1800" dirty="0">
                <a:solidFill>
                  <a:srgbClr val="000000"/>
                </a:solidFill>
              </a:rPr>
              <a:t>.</a:t>
            </a:r>
            <a:br>
              <a:rPr lang="de-DE" sz="1800" dirty="0">
                <a:solidFill>
                  <a:srgbClr val="000000"/>
                </a:solidFill>
              </a:rPr>
            </a:br>
            <a:r>
              <a:rPr lang="de-DE" sz="1800" dirty="0">
                <a:solidFill>
                  <a:srgbClr val="000000"/>
                </a:solidFill>
              </a:rPr>
              <a:t>Es zeigt die Signalstärke des Empfangssignals an (S1 – S9).</a:t>
            </a:r>
            <a:br>
              <a:rPr lang="de-DE" sz="1800" dirty="0">
                <a:solidFill>
                  <a:srgbClr val="000000"/>
                </a:solidFill>
              </a:rPr>
            </a:br>
            <a:r>
              <a:rPr lang="de-DE" sz="1800" dirty="0">
                <a:solidFill>
                  <a:srgbClr val="000000"/>
                </a:solidFill>
              </a:rPr>
              <a:t>Werte von größer als S9 werden in dB über S9 angegeben.</a:t>
            </a:r>
          </a:p>
          <a:p>
            <a:pPr marL="255581" lvl="1" indent="0">
              <a:buNone/>
              <a:defRPr/>
            </a:pPr>
            <a:endParaRPr lang="de-DE" sz="400" dirty="0">
              <a:solidFill>
                <a:srgbClr val="000000"/>
              </a:solidFill>
            </a:endParaRPr>
          </a:p>
          <a:p>
            <a:pPr marL="255581" lvl="1" indent="0">
              <a:buNone/>
              <a:defRPr/>
            </a:pPr>
            <a:r>
              <a:rPr lang="de-DE" sz="1800" dirty="0">
                <a:solidFill>
                  <a:srgbClr val="000000"/>
                </a:solidFill>
              </a:rPr>
              <a:t>Zeigt das </a:t>
            </a:r>
            <a:r>
              <a:rPr lang="de-DE" sz="1800" b="1" dirty="0">
                <a:solidFill>
                  <a:srgbClr val="000000"/>
                </a:solidFill>
              </a:rPr>
              <a:t>Amplitudenspektrum</a:t>
            </a:r>
            <a:r>
              <a:rPr lang="de-DE" sz="1800" dirty="0">
                <a:solidFill>
                  <a:srgbClr val="000000"/>
                </a:solidFill>
              </a:rPr>
              <a:t> an.</a:t>
            </a:r>
          </a:p>
          <a:p>
            <a:pPr marL="255581" lvl="1" indent="0">
              <a:buNone/>
              <a:defRPr/>
            </a:pPr>
            <a:endParaRPr lang="de-DE" sz="400" dirty="0">
              <a:solidFill>
                <a:srgbClr val="000000"/>
              </a:solidFill>
            </a:endParaRPr>
          </a:p>
          <a:p>
            <a:pPr marL="255581" lvl="1" indent="0">
              <a:buNone/>
              <a:defRPr/>
            </a:pPr>
            <a:r>
              <a:rPr lang="de-DE" sz="1800" dirty="0">
                <a:solidFill>
                  <a:srgbClr val="000000"/>
                </a:solidFill>
              </a:rPr>
              <a:t>Zeigt das </a:t>
            </a:r>
            <a:r>
              <a:rPr lang="de-DE" sz="1800" b="1" dirty="0">
                <a:solidFill>
                  <a:srgbClr val="000000"/>
                </a:solidFill>
              </a:rPr>
              <a:t>Wasserfalldiagramm</a:t>
            </a:r>
            <a:r>
              <a:rPr lang="de-DE" sz="1800" dirty="0">
                <a:solidFill>
                  <a:srgbClr val="000000"/>
                </a:solidFill>
              </a:rPr>
              <a:t> an. Im Wasserfalldiagramm wird die Frequenz und die Zeit auf den Achsen dargestellt. Die Darstellung der Signalstärke erfolgt über den Farbton und/oder die Helligkeit.</a:t>
            </a:r>
          </a:p>
          <a:p>
            <a:pPr marL="255581" lvl="1" indent="0">
              <a:buNone/>
              <a:defRPr/>
            </a:pPr>
            <a:r>
              <a:rPr lang="de-DE" sz="1800" dirty="0">
                <a:solidFill>
                  <a:srgbClr val="000000"/>
                </a:solidFill>
              </a:rPr>
              <a:t>Mit „USB“ wird angezeigt, dass der Transceiver in der Modulationsart SSB im oberen Seitenband arbeitet. </a:t>
            </a:r>
            <a:endParaRPr lang="de-DE" dirty="0">
              <a:solidFill>
                <a:srgbClr val="000000"/>
              </a:solidFill>
            </a:endParaRPr>
          </a:p>
        </p:txBody>
      </p:sp>
      <p:grpSp>
        <p:nvGrpSpPr>
          <p:cNvPr id="8" name="Gruppieren 7">
            <a:extLst>
              <a:ext uri="{FF2B5EF4-FFF2-40B4-BE49-F238E27FC236}">
                <a16:creationId xmlns:a16="http://schemas.microsoft.com/office/drawing/2014/main" id="{F2A5495E-0A41-87A5-01C7-B60B68C99350}"/>
              </a:ext>
            </a:extLst>
          </p:cNvPr>
          <p:cNvGrpSpPr/>
          <p:nvPr/>
        </p:nvGrpSpPr>
        <p:grpSpPr>
          <a:xfrm>
            <a:off x="6270314" y="1177915"/>
            <a:ext cx="4509106" cy="2956559"/>
            <a:chOff x="4140925" y="2367903"/>
            <a:chExt cx="4509106" cy="2956559"/>
          </a:xfrm>
        </p:grpSpPr>
        <p:sp>
          <p:nvSpPr>
            <p:cNvPr id="9" name="Rechteck 8">
              <a:extLst>
                <a:ext uri="{FF2B5EF4-FFF2-40B4-BE49-F238E27FC236}">
                  <a16:creationId xmlns:a16="http://schemas.microsoft.com/office/drawing/2014/main" id="{7A26CF80-D084-E3A3-AEF7-F625780AD0A2}"/>
                </a:ext>
              </a:extLst>
            </p:cNvPr>
            <p:cNvSpPr/>
            <p:nvPr/>
          </p:nvSpPr>
          <p:spPr>
            <a:xfrm>
              <a:off x="4140925" y="2367903"/>
              <a:ext cx="4509106" cy="2956559"/>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3B3E43CA-A505-7A55-CB87-20ADB1C9A93E}"/>
                </a:ext>
              </a:extLst>
            </p:cNvPr>
            <p:cNvSpPr txBox="1"/>
            <p:nvPr/>
          </p:nvSpPr>
          <p:spPr>
            <a:xfrm>
              <a:off x="4362994" y="2623641"/>
              <a:ext cx="1881052" cy="461665"/>
            </a:xfrm>
            <a:prstGeom prst="rect">
              <a:avLst/>
            </a:prstGeom>
            <a:noFill/>
            <a:ln w="25400">
              <a:solidFill>
                <a:schemeClr val="tx1"/>
              </a:solidFill>
            </a:ln>
          </p:spPr>
          <p:txBody>
            <a:bodyPr wrap="square" rtlCol="0">
              <a:spAutoFit/>
            </a:bodyPr>
            <a:lstStyle/>
            <a:p>
              <a:r>
                <a:rPr lang="de-DE" sz="2400" b="1" dirty="0">
                  <a:latin typeface="Courier New" panose="02070309020205020404" pitchFamily="49" charset="0"/>
                  <a:cs typeface="Courier New" panose="02070309020205020404" pitchFamily="49" charset="0"/>
                </a:rPr>
                <a:t>144.315.0</a:t>
              </a:r>
            </a:p>
          </p:txBody>
        </p:sp>
        <p:grpSp>
          <p:nvGrpSpPr>
            <p:cNvPr id="15" name="Gruppieren 14">
              <a:extLst>
                <a:ext uri="{FF2B5EF4-FFF2-40B4-BE49-F238E27FC236}">
                  <a16:creationId xmlns:a16="http://schemas.microsoft.com/office/drawing/2014/main" id="{2177B63F-5A9F-DC72-594F-548F837DFE69}"/>
                </a:ext>
              </a:extLst>
            </p:cNvPr>
            <p:cNvGrpSpPr/>
            <p:nvPr/>
          </p:nvGrpSpPr>
          <p:grpSpPr>
            <a:xfrm>
              <a:off x="4347337" y="3471403"/>
              <a:ext cx="2081597" cy="158055"/>
              <a:chOff x="912055" y="2776041"/>
              <a:chExt cx="1881052" cy="147694"/>
            </a:xfrm>
          </p:grpSpPr>
          <p:sp>
            <p:nvSpPr>
              <p:cNvPr id="47" name="Rechteck 46">
                <a:extLst>
                  <a:ext uri="{FF2B5EF4-FFF2-40B4-BE49-F238E27FC236}">
                    <a16:creationId xmlns:a16="http://schemas.microsoft.com/office/drawing/2014/main" id="{B6D99768-B01E-C855-5DF3-7CE2828F9894}"/>
                  </a:ext>
                </a:extLst>
              </p:cNvPr>
              <p:cNvSpPr/>
              <p:nvPr/>
            </p:nvSpPr>
            <p:spPr>
              <a:xfrm>
                <a:off x="912056" y="2776041"/>
                <a:ext cx="1425628" cy="1476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32ADA846-9A68-E8AD-07E6-622454C2DF56}"/>
                  </a:ext>
                </a:extLst>
              </p:cNvPr>
              <p:cNvSpPr/>
              <p:nvPr/>
            </p:nvSpPr>
            <p:spPr>
              <a:xfrm>
                <a:off x="912055" y="2776041"/>
                <a:ext cx="1881052" cy="14769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 name="Textfeld 15">
              <a:extLst>
                <a:ext uri="{FF2B5EF4-FFF2-40B4-BE49-F238E27FC236}">
                  <a16:creationId xmlns:a16="http://schemas.microsoft.com/office/drawing/2014/main" id="{049B4949-32B9-5582-D16C-098F9C29654A}"/>
                </a:ext>
              </a:extLst>
            </p:cNvPr>
            <p:cNvSpPr txBox="1"/>
            <p:nvPr/>
          </p:nvSpPr>
          <p:spPr>
            <a:xfrm>
              <a:off x="4226431" y="3215674"/>
              <a:ext cx="2388795" cy="307777"/>
            </a:xfrm>
            <a:prstGeom prst="rect">
              <a:avLst/>
            </a:prstGeom>
            <a:noFill/>
          </p:spPr>
          <p:txBody>
            <a:bodyPr wrap="none" rtlCol="0">
              <a:spAutoFit/>
            </a:bodyPr>
            <a:lstStyle/>
            <a:p>
              <a:r>
                <a:rPr lang="de-DE" sz="1400" dirty="0"/>
                <a:t>1     3     5     7     9     +20     +40</a:t>
              </a:r>
            </a:p>
          </p:txBody>
        </p:sp>
        <p:sp>
          <p:nvSpPr>
            <p:cNvPr id="17" name="Textfeld 16">
              <a:extLst>
                <a:ext uri="{FF2B5EF4-FFF2-40B4-BE49-F238E27FC236}">
                  <a16:creationId xmlns:a16="http://schemas.microsoft.com/office/drawing/2014/main" id="{FB96DC95-767C-437E-C399-530D066FAAC0}"/>
                </a:ext>
              </a:extLst>
            </p:cNvPr>
            <p:cNvSpPr txBox="1"/>
            <p:nvPr/>
          </p:nvSpPr>
          <p:spPr>
            <a:xfrm>
              <a:off x="4226431" y="3593807"/>
              <a:ext cx="2398413" cy="307777"/>
            </a:xfrm>
            <a:prstGeom prst="rect">
              <a:avLst/>
            </a:prstGeom>
            <a:noFill/>
          </p:spPr>
          <p:txBody>
            <a:bodyPr wrap="none" rtlCol="0">
              <a:spAutoFit/>
            </a:bodyPr>
            <a:lstStyle/>
            <a:p>
              <a:r>
                <a:rPr lang="de-DE" sz="1400" dirty="0"/>
                <a:t>1          5         10         15         20</a:t>
              </a:r>
            </a:p>
          </p:txBody>
        </p:sp>
        <p:sp>
          <p:nvSpPr>
            <p:cNvPr id="18" name="Textfeld 17">
              <a:extLst>
                <a:ext uri="{FF2B5EF4-FFF2-40B4-BE49-F238E27FC236}">
                  <a16:creationId xmlns:a16="http://schemas.microsoft.com/office/drawing/2014/main" id="{C8C6C9E3-802D-5AA4-7A58-546AF28D650E}"/>
                </a:ext>
              </a:extLst>
            </p:cNvPr>
            <p:cNvSpPr txBox="1"/>
            <p:nvPr/>
          </p:nvSpPr>
          <p:spPr>
            <a:xfrm>
              <a:off x="6371409" y="2581010"/>
              <a:ext cx="487634" cy="523220"/>
            </a:xfrm>
            <a:prstGeom prst="rect">
              <a:avLst/>
            </a:prstGeom>
            <a:noFill/>
          </p:spPr>
          <p:txBody>
            <a:bodyPr wrap="none" rtlCol="0">
              <a:spAutoFit/>
            </a:bodyPr>
            <a:lstStyle/>
            <a:p>
              <a:r>
                <a:rPr lang="de-DE" sz="1400" b="1" dirty="0"/>
                <a:t>USB</a:t>
              </a:r>
            </a:p>
            <a:p>
              <a:r>
                <a:rPr lang="de-DE" sz="1400" b="1" dirty="0"/>
                <a:t>TX</a:t>
              </a:r>
            </a:p>
          </p:txBody>
        </p:sp>
        <p:grpSp>
          <p:nvGrpSpPr>
            <p:cNvPr id="19" name="Gruppieren 18">
              <a:extLst>
                <a:ext uri="{FF2B5EF4-FFF2-40B4-BE49-F238E27FC236}">
                  <a16:creationId xmlns:a16="http://schemas.microsoft.com/office/drawing/2014/main" id="{05FA88F9-B18A-D047-CD7D-6ADD5FCD8FA8}"/>
                </a:ext>
              </a:extLst>
            </p:cNvPr>
            <p:cNvGrpSpPr/>
            <p:nvPr/>
          </p:nvGrpSpPr>
          <p:grpSpPr>
            <a:xfrm>
              <a:off x="7005474" y="2907355"/>
              <a:ext cx="1440000" cy="158055"/>
              <a:chOff x="912055" y="2776041"/>
              <a:chExt cx="1881052" cy="147694"/>
            </a:xfrm>
          </p:grpSpPr>
          <p:sp>
            <p:nvSpPr>
              <p:cNvPr id="45" name="Rechteck 44">
                <a:extLst>
                  <a:ext uri="{FF2B5EF4-FFF2-40B4-BE49-F238E27FC236}">
                    <a16:creationId xmlns:a16="http://schemas.microsoft.com/office/drawing/2014/main" id="{E304702B-CD59-05F6-5B9B-D7F7639759A8}"/>
                  </a:ext>
                </a:extLst>
              </p:cNvPr>
              <p:cNvSpPr/>
              <p:nvPr/>
            </p:nvSpPr>
            <p:spPr>
              <a:xfrm>
                <a:off x="912056" y="2776041"/>
                <a:ext cx="1425628" cy="1476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2A2A8038-E929-68A2-724D-17DA12781D22}"/>
                  </a:ext>
                </a:extLst>
              </p:cNvPr>
              <p:cNvSpPr/>
              <p:nvPr/>
            </p:nvSpPr>
            <p:spPr>
              <a:xfrm>
                <a:off x="912055" y="2776041"/>
                <a:ext cx="1881052" cy="14769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0" name="Gruppieren 19">
              <a:extLst>
                <a:ext uri="{FF2B5EF4-FFF2-40B4-BE49-F238E27FC236}">
                  <a16:creationId xmlns:a16="http://schemas.microsoft.com/office/drawing/2014/main" id="{8A860C41-8F69-4018-0583-B09466D64F61}"/>
                </a:ext>
              </a:extLst>
            </p:cNvPr>
            <p:cNvGrpSpPr/>
            <p:nvPr/>
          </p:nvGrpSpPr>
          <p:grpSpPr>
            <a:xfrm>
              <a:off x="7005474" y="2623641"/>
              <a:ext cx="142095" cy="180659"/>
              <a:chOff x="2305683" y="2581010"/>
              <a:chExt cx="227151" cy="288799"/>
            </a:xfrm>
          </p:grpSpPr>
          <p:sp>
            <p:nvSpPr>
              <p:cNvPr id="43" name="Rechteck 42">
                <a:extLst>
                  <a:ext uri="{FF2B5EF4-FFF2-40B4-BE49-F238E27FC236}">
                    <a16:creationId xmlns:a16="http://schemas.microsoft.com/office/drawing/2014/main" id="{B1B33CEA-9467-8200-2ED6-0C7161FCFF14}"/>
                  </a:ext>
                </a:extLst>
              </p:cNvPr>
              <p:cNvSpPr/>
              <p:nvPr/>
            </p:nvSpPr>
            <p:spPr>
              <a:xfrm>
                <a:off x="2305683" y="2581010"/>
                <a:ext cx="113960" cy="28879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rapezoid 43">
                <a:extLst>
                  <a:ext uri="{FF2B5EF4-FFF2-40B4-BE49-F238E27FC236}">
                    <a16:creationId xmlns:a16="http://schemas.microsoft.com/office/drawing/2014/main" id="{1901BF38-3A4A-2D1E-5F7C-98ACECC09288}"/>
                  </a:ext>
                </a:extLst>
              </p:cNvPr>
              <p:cNvSpPr/>
              <p:nvPr/>
            </p:nvSpPr>
            <p:spPr>
              <a:xfrm rot="16200000">
                <a:off x="2343408" y="2669138"/>
                <a:ext cx="266312" cy="112541"/>
              </a:xfrm>
              <a:prstGeom prst="trapezoid">
                <a:avLst>
                  <a:gd name="adj" fmla="val 5146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1" name="Textfeld 20">
              <a:extLst>
                <a:ext uri="{FF2B5EF4-FFF2-40B4-BE49-F238E27FC236}">
                  <a16:creationId xmlns:a16="http://schemas.microsoft.com/office/drawing/2014/main" id="{5A4C99FD-8794-DC86-0607-B35905F71800}"/>
                </a:ext>
              </a:extLst>
            </p:cNvPr>
            <p:cNvSpPr txBox="1"/>
            <p:nvPr/>
          </p:nvSpPr>
          <p:spPr>
            <a:xfrm>
              <a:off x="6897628" y="3014966"/>
              <a:ext cx="1752403" cy="307777"/>
            </a:xfrm>
            <a:prstGeom prst="rect">
              <a:avLst/>
            </a:prstGeom>
            <a:noFill/>
          </p:spPr>
          <p:txBody>
            <a:bodyPr wrap="none" rtlCol="0">
              <a:spAutoFit/>
            </a:bodyPr>
            <a:lstStyle/>
            <a:p>
              <a:r>
                <a:rPr lang="de-DE" sz="1400" dirty="0"/>
                <a:t>0                              100</a:t>
              </a:r>
            </a:p>
          </p:txBody>
        </p:sp>
        <p:grpSp>
          <p:nvGrpSpPr>
            <p:cNvPr id="22" name="Gruppieren 21">
              <a:extLst>
                <a:ext uri="{FF2B5EF4-FFF2-40B4-BE49-F238E27FC236}">
                  <a16:creationId xmlns:a16="http://schemas.microsoft.com/office/drawing/2014/main" id="{163DAC09-A130-34CA-8DA2-9184196660F8}"/>
                </a:ext>
              </a:extLst>
            </p:cNvPr>
            <p:cNvGrpSpPr/>
            <p:nvPr/>
          </p:nvGrpSpPr>
          <p:grpSpPr>
            <a:xfrm>
              <a:off x="7005474" y="3468406"/>
              <a:ext cx="1440000" cy="158055"/>
              <a:chOff x="912055" y="2776041"/>
              <a:chExt cx="1881052" cy="147694"/>
            </a:xfrm>
          </p:grpSpPr>
          <p:sp>
            <p:nvSpPr>
              <p:cNvPr id="41" name="Rechteck 40">
                <a:extLst>
                  <a:ext uri="{FF2B5EF4-FFF2-40B4-BE49-F238E27FC236}">
                    <a16:creationId xmlns:a16="http://schemas.microsoft.com/office/drawing/2014/main" id="{F0AC7C5D-8CD0-9FCE-FC0B-99F96E4DB96C}"/>
                  </a:ext>
                </a:extLst>
              </p:cNvPr>
              <p:cNvSpPr/>
              <p:nvPr/>
            </p:nvSpPr>
            <p:spPr>
              <a:xfrm>
                <a:off x="912056" y="2776041"/>
                <a:ext cx="188105" cy="1476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342CA2F2-F627-1C70-66C3-14EA567DB417}"/>
                  </a:ext>
                </a:extLst>
              </p:cNvPr>
              <p:cNvSpPr/>
              <p:nvPr/>
            </p:nvSpPr>
            <p:spPr>
              <a:xfrm>
                <a:off x="912055" y="2776041"/>
                <a:ext cx="1881052" cy="14769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3" name="Textfeld 22">
              <a:extLst>
                <a:ext uri="{FF2B5EF4-FFF2-40B4-BE49-F238E27FC236}">
                  <a16:creationId xmlns:a16="http://schemas.microsoft.com/office/drawing/2014/main" id="{5FFA9A4E-6BF2-D973-E07A-CAB6E7B11A87}"/>
                </a:ext>
              </a:extLst>
            </p:cNvPr>
            <p:cNvSpPr txBox="1"/>
            <p:nvPr/>
          </p:nvSpPr>
          <p:spPr>
            <a:xfrm>
              <a:off x="6897628" y="3573129"/>
              <a:ext cx="1709122" cy="307777"/>
            </a:xfrm>
            <a:prstGeom prst="rect">
              <a:avLst/>
            </a:prstGeom>
            <a:noFill/>
          </p:spPr>
          <p:txBody>
            <a:bodyPr wrap="none" rtlCol="0">
              <a:spAutoFit/>
            </a:bodyPr>
            <a:lstStyle/>
            <a:p>
              <a:r>
                <a:rPr lang="de-DE" sz="1400" dirty="0"/>
                <a:t>1         2         3          </a:t>
              </a:r>
              <a:r>
                <a:rPr lang="de-DE" sz="1400" dirty="0">
                  <a:latin typeface="Times New Roman" panose="02020603050405020304" pitchFamily="18" charset="0"/>
                  <a:cs typeface="Times New Roman" panose="02020603050405020304" pitchFamily="18" charset="0"/>
                </a:rPr>
                <a:t>∞</a:t>
              </a:r>
              <a:endParaRPr lang="de-DE" sz="1400" dirty="0">
                <a:latin typeface="Symbol" panose="05050102010706020507" pitchFamily="18" charset="2"/>
              </a:endParaRPr>
            </a:p>
          </p:txBody>
        </p:sp>
        <p:sp>
          <p:nvSpPr>
            <p:cNvPr id="24" name="Rechteck 23">
              <a:extLst>
                <a:ext uri="{FF2B5EF4-FFF2-40B4-BE49-F238E27FC236}">
                  <a16:creationId xmlns:a16="http://schemas.microsoft.com/office/drawing/2014/main" id="{D0F6F582-6B55-3C41-C55A-6A3580ADA1CE}"/>
                </a:ext>
              </a:extLst>
            </p:cNvPr>
            <p:cNvSpPr/>
            <p:nvPr/>
          </p:nvSpPr>
          <p:spPr>
            <a:xfrm>
              <a:off x="4348926" y="4522153"/>
              <a:ext cx="4098137" cy="561051"/>
            </a:xfrm>
            <a:prstGeom prst="rect">
              <a:avLst/>
            </a:prstGeom>
            <a:solidFill>
              <a:schemeClr val="tx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Form 24">
              <a:extLst>
                <a:ext uri="{FF2B5EF4-FFF2-40B4-BE49-F238E27FC236}">
                  <a16:creationId xmlns:a16="http://schemas.microsoft.com/office/drawing/2014/main" id="{98E46B31-9408-30CA-E990-17AA25539DD3}"/>
                </a:ext>
              </a:extLst>
            </p:cNvPr>
            <p:cNvSpPr/>
            <p:nvPr/>
          </p:nvSpPr>
          <p:spPr>
            <a:xfrm>
              <a:off x="4347337" y="3981561"/>
              <a:ext cx="4098137" cy="516926"/>
            </a:xfrm>
            <a:custGeom>
              <a:avLst/>
              <a:gdLst>
                <a:gd name="connsiteX0" fmla="*/ 0 w 3938954"/>
                <a:gd name="connsiteY0" fmla="*/ 436098 h 577340"/>
                <a:gd name="connsiteX1" fmla="*/ 70339 w 3938954"/>
                <a:gd name="connsiteY1" fmla="*/ 365760 h 577340"/>
                <a:gd name="connsiteX2" fmla="*/ 196948 w 3938954"/>
                <a:gd name="connsiteY2" fmla="*/ 422030 h 577340"/>
                <a:gd name="connsiteX3" fmla="*/ 267287 w 3938954"/>
                <a:gd name="connsiteY3" fmla="*/ 436098 h 577340"/>
                <a:gd name="connsiteX4" fmla="*/ 492370 w 3938954"/>
                <a:gd name="connsiteY4" fmla="*/ 436098 h 577340"/>
                <a:gd name="connsiteX5" fmla="*/ 647114 w 3938954"/>
                <a:gd name="connsiteY5" fmla="*/ 422030 h 577340"/>
                <a:gd name="connsiteX6" fmla="*/ 731520 w 3938954"/>
                <a:gd name="connsiteY6" fmla="*/ 351692 h 577340"/>
                <a:gd name="connsiteX7" fmla="*/ 872197 w 3938954"/>
                <a:gd name="connsiteY7" fmla="*/ 379827 h 577340"/>
                <a:gd name="connsiteX8" fmla="*/ 928468 w 3938954"/>
                <a:gd name="connsiteY8" fmla="*/ 393895 h 577340"/>
                <a:gd name="connsiteX9" fmla="*/ 1055077 w 3938954"/>
                <a:gd name="connsiteY9" fmla="*/ 478301 h 577340"/>
                <a:gd name="connsiteX10" fmla="*/ 1097280 w 3938954"/>
                <a:gd name="connsiteY10" fmla="*/ 464234 h 577340"/>
                <a:gd name="connsiteX11" fmla="*/ 1195754 w 3938954"/>
                <a:gd name="connsiteY11" fmla="*/ 450166 h 577340"/>
                <a:gd name="connsiteX12" fmla="*/ 1223890 w 3938954"/>
                <a:gd name="connsiteY12" fmla="*/ 422030 h 577340"/>
                <a:gd name="connsiteX13" fmla="*/ 1420837 w 3938954"/>
                <a:gd name="connsiteY13" fmla="*/ 365760 h 577340"/>
                <a:gd name="connsiteX14" fmla="*/ 1702191 w 3938954"/>
                <a:gd name="connsiteY14" fmla="*/ 407963 h 577340"/>
                <a:gd name="connsiteX15" fmla="*/ 1744394 w 3938954"/>
                <a:gd name="connsiteY15" fmla="*/ 379827 h 577340"/>
                <a:gd name="connsiteX16" fmla="*/ 1758462 w 3938954"/>
                <a:gd name="connsiteY16" fmla="*/ 337624 h 577340"/>
                <a:gd name="connsiteX17" fmla="*/ 1786597 w 3938954"/>
                <a:gd name="connsiteY17" fmla="*/ 225083 h 577340"/>
                <a:gd name="connsiteX18" fmla="*/ 2039816 w 3938954"/>
                <a:gd name="connsiteY18" fmla="*/ 0 h 577340"/>
                <a:gd name="connsiteX19" fmla="*/ 2166425 w 3938954"/>
                <a:gd name="connsiteY19" fmla="*/ 28135 h 577340"/>
                <a:gd name="connsiteX20" fmla="*/ 2307102 w 3938954"/>
                <a:gd name="connsiteY20" fmla="*/ 98474 h 577340"/>
                <a:gd name="connsiteX21" fmla="*/ 2222696 w 3938954"/>
                <a:gd name="connsiteY21" fmla="*/ 126609 h 577340"/>
                <a:gd name="connsiteX22" fmla="*/ 2250831 w 3938954"/>
                <a:gd name="connsiteY22" fmla="*/ 182880 h 577340"/>
                <a:gd name="connsiteX23" fmla="*/ 2293034 w 3938954"/>
                <a:gd name="connsiteY23" fmla="*/ 211015 h 577340"/>
                <a:gd name="connsiteX24" fmla="*/ 2405576 w 3938954"/>
                <a:gd name="connsiteY24" fmla="*/ 309489 h 577340"/>
                <a:gd name="connsiteX25" fmla="*/ 2405576 w 3938954"/>
                <a:gd name="connsiteY25" fmla="*/ 478301 h 577340"/>
                <a:gd name="connsiteX26" fmla="*/ 2447779 w 3938954"/>
                <a:gd name="connsiteY26" fmla="*/ 464234 h 577340"/>
                <a:gd name="connsiteX27" fmla="*/ 2461847 w 3938954"/>
                <a:gd name="connsiteY27" fmla="*/ 422030 h 577340"/>
                <a:gd name="connsiteX28" fmla="*/ 2518117 w 3938954"/>
                <a:gd name="connsiteY28" fmla="*/ 365760 h 577340"/>
                <a:gd name="connsiteX29" fmla="*/ 2560320 w 3938954"/>
                <a:gd name="connsiteY29" fmla="*/ 351692 h 577340"/>
                <a:gd name="connsiteX30" fmla="*/ 2700997 w 3938954"/>
                <a:gd name="connsiteY30" fmla="*/ 323557 h 577340"/>
                <a:gd name="connsiteX31" fmla="*/ 2686930 w 3938954"/>
                <a:gd name="connsiteY31" fmla="*/ 365760 h 577340"/>
                <a:gd name="connsiteX32" fmla="*/ 2602523 w 3938954"/>
                <a:gd name="connsiteY32" fmla="*/ 506437 h 577340"/>
                <a:gd name="connsiteX33" fmla="*/ 2715065 w 3938954"/>
                <a:gd name="connsiteY33" fmla="*/ 450166 h 577340"/>
                <a:gd name="connsiteX34" fmla="*/ 2799471 w 3938954"/>
                <a:gd name="connsiteY34" fmla="*/ 422030 h 577340"/>
                <a:gd name="connsiteX35" fmla="*/ 3123028 w 3938954"/>
                <a:gd name="connsiteY35" fmla="*/ 450166 h 577340"/>
                <a:gd name="connsiteX36" fmla="*/ 3137096 w 3938954"/>
                <a:gd name="connsiteY36" fmla="*/ 506437 h 577340"/>
                <a:gd name="connsiteX37" fmla="*/ 3165231 w 3938954"/>
                <a:gd name="connsiteY37" fmla="*/ 422030 h 577340"/>
                <a:gd name="connsiteX38" fmla="*/ 3362179 w 3938954"/>
                <a:gd name="connsiteY38" fmla="*/ 464234 h 577340"/>
                <a:gd name="connsiteX39" fmla="*/ 3460653 w 3938954"/>
                <a:gd name="connsiteY39" fmla="*/ 450166 h 577340"/>
                <a:gd name="connsiteX40" fmla="*/ 3699803 w 3938954"/>
                <a:gd name="connsiteY40" fmla="*/ 492369 h 577340"/>
                <a:gd name="connsiteX41" fmla="*/ 3868616 w 3938954"/>
                <a:gd name="connsiteY41" fmla="*/ 520504 h 577340"/>
                <a:gd name="connsiteX42" fmla="*/ 3854548 w 3938954"/>
                <a:gd name="connsiteY42" fmla="*/ 576775 h 577340"/>
                <a:gd name="connsiteX43" fmla="*/ 3826413 w 3938954"/>
                <a:gd name="connsiteY43" fmla="*/ 534572 h 577340"/>
                <a:gd name="connsiteX44" fmla="*/ 3896751 w 3938954"/>
                <a:gd name="connsiteY44" fmla="*/ 520504 h 577340"/>
                <a:gd name="connsiteX45" fmla="*/ 3938954 w 3938954"/>
                <a:gd name="connsiteY45" fmla="*/ 506437 h 577340"/>
                <a:gd name="connsiteX0" fmla="*/ 0 w 3938954"/>
                <a:gd name="connsiteY0" fmla="*/ 436098 h 577340"/>
                <a:gd name="connsiteX1" fmla="*/ 70339 w 3938954"/>
                <a:gd name="connsiteY1" fmla="*/ 365760 h 577340"/>
                <a:gd name="connsiteX2" fmla="*/ 267287 w 3938954"/>
                <a:gd name="connsiteY2" fmla="*/ 436098 h 577340"/>
                <a:gd name="connsiteX3" fmla="*/ 492370 w 3938954"/>
                <a:gd name="connsiteY3" fmla="*/ 436098 h 577340"/>
                <a:gd name="connsiteX4" fmla="*/ 647114 w 3938954"/>
                <a:gd name="connsiteY4" fmla="*/ 422030 h 577340"/>
                <a:gd name="connsiteX5" fmla="*/ 731520 w 3938954"/>
                <a:gd name="connsiteY5" fmla="*/ 351692 h 577340"/>
                <a:gd name="connsiteX6" fmla="*/ 872197 w 3938954"/>
                <a:gd name="connsiteY6" fmla="*/ 379827 h 577340"/>
                <a:gd name="connsiteX7" fmla="*/ 928468 w 3938954"/>
                <a:gd name="connsiteY7" fmla="*/ 393895 h 577340"/>
                <a:gd name="connsiteX8" fmla="*/ 1055077 w 3938954"/>
                <a:gd name="connsiteY8" fmla="*/ 478301 h 577340"/>
                <a:gd name="connsiteX9" fmla="*/ 1097280 w 3938954"/>
                <a:gd name="connsiteY9" fmla="*/ 464234 h 577340"/>
                <a:gd name="connsiteX10" fmla="*/ 1195754 w 3938954"/>
                <a:gd name="connsiteY10" fmla="*/ 450166 h 577340"/>
                <a:gd name="connsiteX11" fmla="*/ 1223890 w 3938954"/>
                <a:gd name="connsiteY11" fmla="*/ 422030 h 577340"/>
                <a:gd name="connsiteX12" fmla="*/ 1420837 w 3938954"/>
                <a:gd name="connsiteY12" fmla="*/ 365760 h 577340"/>
                <a:gd name="connsiteX13" fmla="*/ 1702191 w 3938954"/>
                <a:gd name="connsiteY13" fmla="*/ 407963 h 577340"/>
                <a:gd name="connsiteX14" fmla="*/ 1744394 w 3938954"/>
                <a:gd name="connsiteY14" fmla="*/ 379827 h 577340"/>
                <a:gd name="connsiteX15" fmla="*/ 1758462 w 3938954"/>
                <a:gd name="connsiteY15" fmla="*/ 337624 h 577340"/>
                <a:gd name="connsiteX16" fmla="*/ 1786597 w 3938954"/>
                <a:gd name="connsiteY16" fmla="*/ 225083 h 577340"/>
                <a:gd name="connsiteX17" fmla="*/ 2039816 w 3938954"/>
                <a:gd name="connsiteY17" fmla="*/ 0 h 577340"/>
                <a:gd name="connsiteX18" fmla="*/ 2166425 w 3938954"/>
                <a:gd name="connsiteY18" fmla="*/ 28135 h 577340"/>
                <a:gd name="connsiteX19" fmla="*/ 2307102 w 3938954"/>
                <a:gd name="connsiteY19" fmla="*/ 98474 h 577340"/>
                <a:gd name="connsiteX20" fmla="*/ 2222696 w 3938954"/>
                <a:gd name="connsiteY20" fmla="*/ 126609 h 577340"/>
                <a:gd name="connsiteX21" fmla="*/ 2250831 w 3938954"/>
                <a:gd name="connsiteY21" fmla="*/ 182880 h 577340"/>
                <a:gd name="connsiteX22" fmla="*/ 2293034 w 3938954"/>
                <a:gd name="connsiteY22" fmla="*/ 211015 h 577340"/>
                <a:gd name="connsiteX23" fmla="*/ 2405576 w 3938954"/>
                <a:gd name="connsiteY23" fmla="*/ 309489 h 577340"/>
                <a:gd name="connsiteX24" fmla="*/ 2405576 w 3938954"/>
                <a:gd name="connsiteY24" fmla="*/ 478301 h 577340"/>
                <a:gd name="connsiteX25" fmla="*/ 2447779 w 3938954"/>
                <a:gd name="connsiteY25" fmla="*/ 464234 h 577340"/>
                <a:gd name="connsiteX26" fmla="*/ 2461847 w 3938954"/>
                <a:gd name="connsiteY26" fmla="*/ 422030 h 577340"/>
                <a:gd name="connsiteX27" fmla="*/ 2518117 w 3938954"/>
                <a:gd name="connsiteY27" fmla="*/ 365760 h 577340"/>
                <a:gd name="connsiteX28" fmla="*/ 2560320 w 3938954"/>
                <a:gd name="connsiteY28" fmla="*/ 351692 h 577340"/>
                <a:gd name="connsiteX29" fmla="*/ 2700997 w 3938954"/>
                <a:gd name="connsiteY29" fmla="*/ 323557 h 577340"/>
                <a:gd name="connsiteX30" fmla="*/ 2686930 w 3938954"/>
                <a:gd name="connsiteY30" fmla="*/ 365760 h 577340"/>
                <a:gd name="connsiteX31" fmla="*/ 2602523 w 3938954"/>
                <a:gd name="connsiteY31" fmla="*/ 506437 h 577340"/>
                <a:gd name="connsiteX32" fmla="*/ 2715065 w 3938954"/>
                <a:gd name="connsiteY32" fmla="*/ 450166 h 577340"/>
                <a:gd name="connsiteX33" fmla="*/ 2799471 w 3938954"/>
                <a:gd name="connsiteY33" fmla="*/ 422030 h 577340"/>
                <a:gd name="connsiteX34" fmla="*/ 3123028 w 3938954"/>
                <a:gd name="connsiteY34" fmla="*/ 450166 h 577340"/>
                <a:gd name="connsiteX35" fmla="*/ 3137096 w 3938954"/>
                <a:gd name="connsiteY35" fmla="*/ 506437 h 577340"/>
                <a:gd name="connsiteX36" fmla="*/ 3165231 w 3938954"/>
                <a:gd name="connsiteY36" fmla="*/ 422030 h 577340"/>
                <a:gd name="connsiteX37" fmla="*/ 3362179 w 3938954"/>
                <a:gd name="connsiteY37" fmla="*/ 464234 h 577340"/>
                <a:gd name="connsiteX38" fmla="*/ 3460653 w 3938954"/>
                <a:gd name="connsiteY38" fmla="*/ 450166 h 577340"/>
                <a:gd name="connsiteX39" fmla="*/ 3699803 w 3938954"/>
                <a:gd name="connsiteY39" fmla="*/ 492369 h 577340"/>
                <a:gd name="connsiteX40" fmla="*/ 3868616 w 3938954"/>
                <a:gd name="connsiteY40" fmla="*/ 520504 h 577340"/>
                <a:gd name="connsiteX41" fmla="*/ 3854548 w 3938954"/>
                <a:gd name="connsiteY41" fmla="*/ 576775 h 577340"/>
                <a:gd name="connsiteX42" fmla="*/ 3826413 w 3938954"/>
                <a:gd name="connsiteY42" fmla="*/ 534572 h 577340"/>
                <a:gd name="connsiteX43" fmla="*/ 3896751 w 3938954"/>
                <a:gd name="connsiteY43" fmla="*/ 520504 h 577340"/>
                <a:gd name="connsiteX44" fmla="*/ 3938954 w 3938954"/>
                <a:gd name="connsiteY44" fmla="*/ 506437 h 577340"/>
                <a:gd name="connsiteX0" fmla="*/ 0 w 3938954"/>
                <a:gd name="connsiteY0" fmla="*/ 436098 h 577340"/>
                <a:gd name="connsiteX1" fmla="*/ 70339 w 3938954"/>
                <a:gd name="connsiteY1" fmla="*/ 365760 h 577340"/>
                <a:gd name="connsiteX2" fmla="*/ 371294 w 3938954"/>
                <a:gd name="connsiteY2" fmla="*/ 444765 h 577340"/>
                <a:gd name="connsiteX3" fmla="*/ 492370 w 3938954"/>
                <a:gd name="connsiteY3" fmla="*/ 436098 h 577340"/>
                <a:gd name="connsiteX4" fmla="*/ 647114 w 3938954"/>
                <a:gd name="connsiteY4" fmla="*/ 422030 h 577340"/>
                <a:gd name="connsiteX5" fmla="*/ 731520 w 3938954"/>
                <a:gd name="connsiteY5" fmla="*/ 351692 h 577340"/>
                <a:gd name="connsiteX6" fmla="*/ 872197 w 3938954"/>
                <a:gd name="connsiteY6" fmla="*/ 379827 h 577340"/>
                <a:gd name="connsiteX7" fmla="*/ 928468 w 3938954"/>
                <a:gd name="connsiteY7" fmla="*/ 393895 h 577340"/>
                <a:gd name="connsiteX8" fmla="*/ 1055077 w 3938954"/>
                <a:gd name="connsiteY8" fmla="*/ 478301 h 577340"/>
                <a:gd name="connsiteX9" fmla="*/ 1097280 w 3938954"/>
                <a:gd name="connsiteY9" fmla="*/ 464234 h 577340"/>
                <a:gd name="connsiteX10" fmla="*/ 1195754 w 3938954"/>
                <a:gd name="connsiteY10" fmla="*/ 450166 h 577340"/>
                <a:gd name="connsiteX11" fmla="*/ 1223890 w 3938954"/>
                <a:gd name="connsiteY11" fmla="*/ 422030 h 577340"/>
                <a:gd name="connsiteX12" fmla="*/ 1420837 w 3938954"/>
                <a:gd name="connsiteY12" fmla="*/ 365760 h 577340"/>
                <a:gd name="connsiteX13" fmla="*/ 1702191 w 3938954"/>
                <a:gd name="connsiteY13" fmla="*/ 407963 h 577340"/>
                <a:gd name="connsiteX14" fmla="*/ 1744394 w 3938954"/>
                <a:gd name="connsiteY14" fmla="*/ 379827 h 577340"/>
                <a:gd name="connsiteX15" fmla="*/ 1758462 w 3938954"/>
                <a:gd name="connsiteY15" fmla="*/ 337624 h 577340"/>
                <a:gd name="connsiteX16" fmla="*/ 1786597 w 3938954"/>
                <a:gd name="connsiteY16" fmla="*/ 225083 h 577340"/>
                <a:gd name="connsiteX17" fmla="*/ 2039816 w 3938954"/>
                <a:gd name="connsiteY17" fmla="*/ 0 h 577340"/>
                <a:gd name="connsiteX18" fmla="*/ 2166425 w 3938954"/>
                <a:gd name="connsiteY18" fmla="*/ 28135 h 577340"/>
                <a:gd name="connsiteX19" fmla="*/ 2307102 w 3938954"/>
                <a:gd name="connsiteY19" fmla="*/ 98474 h 577340"/>
                <a:gd name="connsiteX20" fmla="*/ 2222696 w 3938954"/>
                <a:gd name="connsiteY20" fmla="*/ 126609 h 577340"/>
                <a:gd name="connsiteX21" fmla="*/ 2250831 w 3938954"/>
                <a:gd name="connsiteY21" fmla="*/ 182880 h 577340"/>
                <a:gd name="connsiteX22" fmla="*/ 2293034 w 3938954"/>
                <a:gd name="connsiteY22" fmla="*/ 211015 h 577340"/>
                <a:gd name="connsiteX23" fmla="*/ 2405576 w 3938954"/>
                <a:gd name="connsiteY23" fmla="*/ 309489 h 577340"/>
                <a:gd name="connsiteX24" fmla="*/ 2405576 w 3938954"/>
                <a:gd name="connsiteY24" fmla="*/ 478301 h 577340"/>
                <a:gd name="connsiteX25" fmla="*/ 2447779 w 3938954"/>
                <a:gd name="connsiteY25" fmla="*/ 464234 h 577340"/>
                <a:gd name="connsiteX26" fmla="*/ 2461847 w 3938954"/>
                <a:gd name="connsiteY26" fmla="*/ 422030 h 577340"/>
                <a:gd name="connsiteX27" fmla="*/ 2518117 w 3938954"/>
                <a:gd name="connsiteY27" fmla="*/ 365760 h 577340"/>
                <a:gd name="connsiteX28" fmla="*/ 2560320 w 3938954"/>
                <a:gd name="connsiteY28" fmla="*/ 351692 h 577340"/>
                <a:gd name="connsiteX29" fmla="*/ 2700997 w 3938954"/>
                <a:gd name="connsiteY29" fmla="*/ 323557 h 577340"/>
                <a:gd name="connsiteX30" fmla="*/ 2686930 w 3938954"/>
                <a:gd name="connsiteY30" fmla="*/ 365760 h 577340"/>
                <a:gd name="connsiteX31" fmla="*/ 2602523 w 3938954"/>
                <a:gd name="connsiteY31" fmla="*/ 506437 h 577340"/>
                <a:gd name="connsiteX32" fmla="*/ 2715065 w 3938954"/>
                <a:gd name="connsiteY32" fmla="*/ 450166 h 577340"/>
                <a:gd name="connsiteX33" fmla="*/ 2799471 w 3938954"/>
                <a:gd name="connsiteY33" fmla="*/ 422030 h 577340"/>
                <a:gd name="connsiteX34" fmla="*/ 3123028 w 3938954"/>
                <a:gd name="connsiteY34" fmla="*/ 450166 h 577340"/>
                <a:gd name="connsiteX35" fmla="*/ 3137096 w 3938954"/>
                <a:gd name="connsiteY35" fmla="*/ 506437 h 577340"/>
                <a:gd name="connsiteX36" fmla="*/ 3165231 w 3938954"/>
                <a:gd name="connsiteY36" fmla="*/ 422030 h 577340"/>
                <a:gd name="connsiteX37" fmla="*/ 3362179 w 3938954"/>
                <a:gd name="connsiteY37" fmla="*/ 464234 h 577340"/>
                <a:gd name="connsiteX38" fmla="*/ 3460653 w 3938954"/>
                <a:gd name="connsiteY38" fmla="*/ 450166 h 577340"/>
                <a:gd name="connsiteX39" fmla="*/ 3699803 w 3938954"/>
                <a:gd name="connsiteY39" fmla="*/ 492369 h 577340"/>
                <a:gd name="connsiteX40" fmla="*/ 3868616 w 3938954"/>
                <a:gd name="connsiteY40" fmla="*/ 520504 h 577340"/>
                <a:gd name="connsiteX41" fmla="*/ 3854548 w 3938954"/>
                <a:gd name="connsiteY41" fmla="*/ 576775 h 577340"/>
                <a:gd name="connsiteX42" fmla="*/ 3826413 w 3938954"/>
                <a:gd name="connsiteY42" fmla="*/ 534572 h 577340"/>
                <a:gd name="connsiteX43" fmla="*/ 3896751 w 3938954"/>
                <a:gd name="connsiteY43" fmla="*/ 520504 h 577340"/>
                <a:gd name="connsiteX44" fmla="*/ 3938954 w 3938954"/>
                <a:gd name="connsiteY44" fmla="*/ 506437 h 577340"/>
                <a:gd name="connsiteX0" fmla="*/ 0 w 3938954"/>
                <a:gd name="connsiteY0" fmla="*/ 436098 h 577340"/>
                <a:gd name="connsiteX1" fmla="*/ 70339 w 3938954"/>
                <a:gd name="connsiteY1" fmla="*/ 365760 h 577340"/>
                <a:gd name="connsiteX2" fmla="*/ 371294 w 3938954"/>
                <a:gd name="connsiteY2" fmla="*/ 444765 h 577340"/>
                <a:gd name="connsiteX3" fmla="*/ 492370 w 3938954"/>
                <a:gd name="connsiteY3" fmla="*/ 436098 h 577340"/>
                <a:gd name="connsiteX4" fmla="*/ 647114 w 3938954"/>
                <a:gd name="connsiteY4" fmla="*/ 422030 h 577340"/>
                <a:gd name="connsiteX5" fmla="*/ 731520 w 3938954"/>
                <a:gd name="connsiteY5" fmla="*/ 351692 h 577340"/>
                <a:gd name="connsiteX6" fmla="*/ 872197 w 3938954"/>
                <a:gd name="connsiteY6" fmla="*/ 379827 h 577340"/>
                <a:gd name="connsiteX7" fmla="*/ 928468 w 3938954"/>
                <a:gd name="connsiteY7" fmla="*/ 393895 h 577340"/>
                <a:gd name="connsiteX8" fmla="*/ 1055077 w 3938954"/>
                <a:gd name="connsiteY8" fmla="*/ 478301 h 577340"/>
                <a:gd name="connsiteX9" fmla="*/ 1097280 w 3938954"/>
                <a:gd name="connsiteY9" fmla="*/ 464234 h 577340"/>
                <a:gd name="connsiteX10" fmla="*/ 1195754 w 3938954"/>
                <a:gd name="connsiteY10" fmla="*/ 450166 h 577340"/>
                <a:gd name="connsiteX11" fmla="*/ 1223890 w 3938954"/>
                <a:gd name="connsiteY11" fmla="*/ 422030 h 577340"/>
                <a:gd name="connsiteX12" fmla="*/ 1420837 w 3938954"/>
                <a:gd name="connsiteY12" fmla="*/ 365760 h 577340"/>
                <a:gd name="connsiteX13" fmla="*/ 1702191 w 3938954"/>
                <a:gd name="connsiteY13" fmla="*/ 407963 h 577340"/>
                <a:gd name="connsiteX14" fmla="*/ 1744394 w 3938954"/>
                <a:gd name="connsiteY14" fmla="*/ 379827 h 577340"/>
                <a:gd name="connsiteX15" fmla="*/ 1758462 w 3938954"/>
                <a:gd name="connsiteY15" fmla="*/ 337624 h 577340"/>
                <a:gd name="connsiteX16" fmla="*/ 1786597 w 3938954"/>
                <a:gd name="connsiteY16" fmla="*/ 225083 h 577340"/>
                <a:gd name="connsiteX17" fmla="*/ 2039816 w 3938954"/>
                <a:gd name="connsiteY17" fmla="*/ 0 h 577340"/>
                <a:gd name="connsiteX18" fmla="*/ 2166425 w 3938954"/>
                <a:gd name="connsiteY18" fmla="*/ 28135 h 577340"/>
                <a:gd name="connsiteX19" fmla="*/ 2307102 w 3938954"/>
                <a:gd name="connsiteY19" fmla="*/ 98474 h 577340"/>
                <a:gd name="connsiteX20" fmla="*/ 2222696 w 3938954"/>
                <a:gd name="connsiteY20" fmla="*/ 126609 h 577340"/>
                <a:gd name="connsiteX21" fmla="*/ 2250831 w 3938954"/>
                <a:gd name="connsiteY21" fmla="*/ 182880 h 577340"/>
                <a:gd name="connsiteX22" fmla="*/ 2293034 w 3938954"/>
                <a:gd name="connsiteY22" fmla="*/ 211015 h 577340"/>
                <a:gd name="connsiteX23" fmla="*/ 2405576 w 3938954"/>
                <a:gd name="connsiteY23" fmla="*/ 309489 h 577340"/>
                <a:gd name="connsiteX24" fmla="*/ 2405576 w 3938954"/>
                <a:gd name="connsiteY24" fmla="*/ 478301 h 577340"/>
                <a:gd name="connsiteX25" fmla="*/ 2447779 w 3938954"/>
                <a:gd name="connsiteY25" fmla="*/ 464234 h 577340"/>
                <a:gd name="connsiteX26" fmla="*/ 2461847 w 3938954"/>
                <a:gd name="connsiteY26" fmla="*/ 422030 h 577340"/>
                <a:gd name="connsiteX27" fmla="*/ 2518117 w 3938954"/>
                <a:gd name="connsiteY27" fmla="*/ 365760 h 577340"/>
                <a:gd name="connsiteX28" fmla="*/ 2560320 w 3938954"/>
                <a:gd name="connsiteY28" fmla="*/ 351692 h 577340"/>
                <a:gd name="connsiteX29" fmla="*/ 2700997 w 3938954"/>
                <a:gd name="connsiteY29" fmla="*/ 323557 h 577340"/>
                <a:gd name="connsiteX30" fmla="*/ 2686930 w 3938954"/>
                <a:gd name="connsiteY30" fmla="*/ 365760 h 577340"/>
                <a:gd name="connsiteX31" fmla="*/ 2602523 w 3938954"/>
                <a:gd name="connsiteY31" fmla="*/ 506437 h 577340"/>
                <a:gd name="connsiteX32" fmla="*/ 2715065 w 3938954"/>
                <a:gd name="connsiteY32" fmla="*/ 450166 h 577340"/>
                <a:gd name="connsiteX33" fmla="*/ 2799471 w 3938954"/>
                <a:gd name="connsiteY33" fmla="*/ 422030 h 577340"/>
                <a:gd name="connsiteX34" fmla="*/ 3123028 w 3938954"/>
                <a:gd name="connsiteY34" fmla="*/ 450166 h 577340"/>
                <a:gd name="connsiteX35" fmla="*/ 3137096 w 3938954"/>
                <a:gd name="connsiteY35" fmla="*/ 506437 h 577340"/>
                <a:gd name="connsiteX36" fmla="*/ 3165231 w 3938954"/>
                <a:gd name="connsiteY36" fmla="*/ 422030 h 577340"/>
                <a:gd name="connsiteX37" fmla="*/ 3362179 w 3938954"/>
                <a:gd name="connsiteY37" fmla="*/ 464234 h 577340"/>
                <a:gd name="connsiteX38" fmla="*/ 3460653 w 3938954"/>
                <a:gd name="connsiteY38" fmla="*/ 450166 h 577340"/>
                <a:gd name="connsiteX39" fmla="*/ 3699803 w 3938954"/>
                <a:gd name="connsiteY39" fmla="*/ 492369 h 577340"/>
                <a:gd name="connsiteX40" fmla="*/ 3868616 w 3938954"/>
                <a:gd name="connsiteY40" fmla="*/ 520504 h 577340"/>
                <a:gd name="connsiteX41" fmla="*/ 3854548 w 3938954"/>
                <a:gd name="connsiteY41" fmla="*/ 576775 h 577340"/>
                <a:gd name="connsiteX42" fmla="*/ 3826413 w 3938954"/>
                <a:gd name="connsiteY42" fmla="*/ 534572 h 577340"/>
                <a:gd name="connsiteX43" fmla="*/ 3896751 w 3938954"/>
                <a:gd name="connsiteY43" fmla="*/ 520504 h 577340"/>
                <a:gd name="connsiteX44" fmla="*/ 3938954 w 3938954"/>
                <a:gd name="connsiteY44" fmla="*/ 506437 h 577340"/>
                <a:gd name="connsiteX0" fmla="*/ 0 w 3938954"/>
                <a:gd name="connsiteY0" fmla="*/ 436098 h 577340"/>
                <a:gd name="connsiteX1" fmla="*/ 70339 w 3938954"/>
                <a:gd name="connsiteY1" fmla="*/ 365760 h 577340"/>
                <a:gd name="connsiteX2" fmla="*/ 167613 w 3938954"/>
                <a:gd name="connsiteY2" fmla="*/ 427430 h 577340"/>
                <a:gd name="connsiteX3" fmla="*/ 492370 w 3938954"/>
                <a:gd name="connsiteY3" fmla="*/ 436098 h 577340"/>
                <a:gd name="connsiteX4" fmla="*/ 647114 w 3938954"/>
                <a:gd name="connsiteY4" fmla="*/ 422030 h 577340"/>
                <a:gd name="connsiteX5" fmla="*/ 731520 w 3938954"/>
                <a:gd name="connsiteY5" fmla="*/ 351692 h 577340"/>
                <a:gd name="connsiteX6" fmla="*/ 872197 w 3938954"/>
                <a:gd name="connsiteY6" fmla="*/ 379827 h 577340"/>
                <a:gd name="connsiteX7" fmla="*/ 928468 w 3938954"/>
                <a:gd name="connsiteY7" fmla="*/ 393895 h 577340"/>
                <a:gd name="connsiteX8" fmla="*/ 1055077 w 3938954"/>
                <a:gd name="connsiteY8" fmla="*/ 478301 h 577340"/>
                <a:gd name="connsiteX9" fmla="*/ 1097280 w 3938954"/>
                <a:gd name="connsiteY9" fmla="*/ 464234 h 577340"/>
                <a:gd name="connsiteX10" fmla="*/ 1195754 w 3938954"/>
                <a:gd name="connsiteY10" fmla="*/ 450166 h 577340"/>
                <a:gd name="connsiteX11" fmla="*/ 1223890 w 3938954"/>
                <a:gd name="connsiteY11" fmla="*/ 422030 h 577340"/>
                <a:gd name="connsiteX12" fmla="*/ 1420837 w 3938954"/>
                <a:gd name="connsiteY12" fmla="*/ 365760 h 577340"/>
                <a:gd name="connsiteX13" fmla="*/ 1702191 w 3938954"/>
                <a:gd name="connsiteY13" fmla="*/ 407963 h 577340"/>
                <a:gd name="connsiteX14" fmla="*/ 1744394 w 3938954"/>
                <a:gd name="connsiteY14" fmla="*/ 379827 h 577340"/>
                <a:gd name="connsiteX15" fmla="*/ 1758462 w 3938954"/>
                <a:gd name="connsiteY15" fmla="*/ 337624 h 577340"/>
                <a:gd name="connsiteX16" fmla="*/ 1786597 w 3938954"/>
                <a:gd name="connsiteY16" fmla="*/ 225083 h 577340"/>
                <a:gd name="connsiteX17" fmla="*/ 2039816 w 3938954"/>
                <a:gd name="connsiteY17" fmla="*/ 0 h 577340"/>
                <a:gd name="connsiteX18" fmla="*/ 2166425 w 3938954"/>
                <a:gd name="connsiteY18" fmla="*/ 28135 h 577340"/>
                <a:gd name="connsiteX19" fmla="*/ 2307102 w 3938954"/>
                <a:gd name="connsiteY19" fmla="*/ 98474 h 577340"/>
                <a:gd name="connsiteX20" fmla="*/ 2222696 w 3938954"/>
                <a:gd name="connsiteY20" fmla="*/ 126609 h 577340"/>
                <a:gd name="connsiteX21" fmla="*/ 2250831 w 3938954"/>
                <a:gd name="connsiteY21" fmla="*/ 182880 h 577340"/>
                <a:gd name="connsiteX22" fmla="*/ 2293034 w 3938954"/>
                <a:gd name="connsiteY22" fmla="*/ 211015 h 577340"/>
                <a:gd name="connsiteX23" fmla="*/ 2405576 w 3938954"/>
                <a:gd name="connsiteY23" fmla="*/ 309489 h 577340"/>
                <a:gd name="connsiteX24" fmla="*/ 2405576 w 3938954"/>
                <a:gd name="connsiteY24" fmla="*/ 478301 h 577340"/>
                <a:gd name="connsiteX25" fmla="*/ 2447779 w 3938954"/>
                <a:gd name="connsiteY25" fmla="*/ 464234 h 577340"/>
                <a:gd name="connsiteX26" fmla="*/ 2461847 w 3938954"/>
                <a:gd name="connsiteY26" fmla="*/ 422030 h 577340"/>
                <a:gd name="connsiteX27" fmla="*/ 2518117 w 3938954"/>
                <a:gd name="connsiteY27" fmla="*/ 365760 h 577340"/>
                <a:gd name="connsiteX28" fmla="*/ 2560320 w 3938954"/>
                <a:gd name="connsiteY28" fmla="*/ 351692 h 577340"/>
                <a:gd name="connsiteX29" fmla="*/ 2700997 w 3938954"/>
                <a:gd name="connsiteY29" fmla="*/ 323557 h 577340"/>
                <a:gd name="connsiteX30" fmla="*/ 2686930 w 3938954"/>
                <a:gd name="connsiteY30" fmla="*/ 365760 h 577340"/>
                <a:gd name="connsiteX31" fmla="*/ 2602523 w 3938954"/>
                <a:gd name="connsiteY31" fmla="*/ 506437 h 577340"/>
                <a:gd name="connsiteX32" fmla="*/ 2715065 w 3938954"/>
                <a:gd name="connsiteY32" fmla="*/ 450166 h 577340"/>
                <a:gd name="connsiteX33" fmla="*/ 2799471 w 3938954"/>
                <a:gd name="connsiteY33" fmla="*/ 422030 h 577340"/>
                <a:gd name="connsiteX34" fmla="*/ 3123028 w 3938954"/>
                <a:gd name="connsiteY34" fmla="*/ 450166 h 577340"/>
                <a:gd name="connsiteX35" fmla="*/ 3137096 w 3938954"/>
                <a:gd name="connsiteY35" fmla="*/ 506437 h 577340"/>
                <a:gd name="connsiteX36" fmla="*/ 3165231 w 3938954"/>
                <a:gd name="connsiteY36" fmla="*/ 422030 h 577340"/>
                <a:gd name="connsiteX37" fmla="*/ 3362179 w 3938954"/>
                <a:gd name="connsiteY37" fmla="*/ 464234 h 577340"/>
                <a:gd name="connsiteX38" fmla="*/ 3460653 w 3938954"/>
                <a:gd name="connsiteY38" fmla="*/ 450166 h 577340"/>
                <a:gd name="connsiteX39" fmla="*/ 3699803 w 3938954"/>
                <a:gd name="connsiteY39" fmla="*/ 492369 h 577340"/>
                <a:gd name="connsiteX40" fmla="*/ 3868616 w 3938954"/>
                <a:gd name="connsiteY40" fmla="*/ 520504 h 577340"/>
                <a:gd name="connsiteX41" fmla="*/ 3854548 w 3938954"/>
                <a:gd name="connsiteY41" fmla="*/ 576775 h 577340"/>
                <a:gd name="connsiteX42" fmla="*/ 3826413 w 3938954"/>
                <a:gd name="connsiteY42" fmla="*/ 534572 h 577340"/>
                <a:gd name="connsiteX43" fmla="*/ 3896751 w 3938954"/>
                <a:gd name="connsiteY43" fmla="*/ 520504 h 577340"/>
                <a:gd name="connsiteX44" fmla="*/ 3938954 w 3938954"/>
                <a:gd name="connsiteY44" fmla="*/ 506437 h 577340"/>
                <a:gd name="connsiteX0" fmla="*/ 0 w 3938954"/>
                <a:gd name="connsiteY0" fmla="*/ 436098 h 577340"/>
                <a:gd name="connsiteX1" fmla="*/ 70339 w 3938954"/>
                <a:gd name="connsiteY1" fmla="*/ 365760 h 577340"/>
                <a:gd name="connsiteX2" fmla="*/ 167613 w 3938954"/>
                <a:gd name="connsiteY2" fmla="*/ 427430 h 577340"/>
                <a:gd name="connsiteX3" fmla="*/ 457701 w 3938954"/>
                <a:gd name="connsiteY3" fmla="*/ 449099 h 577340"/>
                <a:gd name="connsiteX4" fmla="*/ 647114 w 3938954"/>
                <a:gd name="connsiteY4" fmla="*/ 422030 h 577340"/>
                <a:gd name="connsiteX5" fmla="*/ 731520 w 3938954"/>
                <a:gd name="connsiteY5" fmla="*/ 351692 h 577340"/>
                <a:gd name="connsiteX6" fmla="*/ 872197 w 3938954"/>
                <a:gd name="connsiteY6" fmla="*/ 379827 h 577340"/>
                <a:gd name="connsiteX7" fmla="*/ 928468 w 3938954"/>
                <a:gd name="connsiteY7" fmla="*/ 393895 h 577340"/>
                <a:gd name="connsiteX8" fmla="*/ 1055077 w 3938954"/>
                <a:gd name="connsiteY8" fmla="*/ 478301 h 577340"/>
                <a:gd name="connsiteX9" fmla="*/ 1097280 w 3938954"/>
                <a:gd name="connsiteY9" fmla="*/ 464234 h 577340"/>
                <a:gd name="connsiteX10" fmla="*/ 1195754 w 3938954"/>
                <a:gd name="connsiteY10" fmla="*/ 450166 h 577340"/>
                <a:gd name="connsiteX11" fmla="*/ 1223890 w 3938954"/>
                <a:gd name="connsiteY11" fmla="*/ 422030 h 577340"/>
                <a:gd name="connsiteX12" fmla="*/ 1420837 w 3938954"/>
                <a:gd name="connsiteY12" fmla="*/ 365760 h 577340"/>
                <a:gd name="connsiteX13" fmla="*/ 1702191 w 3938954"/>
                <a:gd name="connsiteY13" fmla="*/ 407963 h 577340"/>
                <a:gd name="connsiteX14" fmla="*/ 1744394 w 3938954"/>
                <a:gd name="connsiteY14" fmla="*/ 379827 h 577340"/>
                <a:gd name="connsiteX15" fmla="*/ 1758462 w 3938954"/>
                <a:gd name="connsiteY15" fmla="*/ 337624 h 577340"/>
                <a:gd name="connsiteX16" fmla="*/ 1786597 w 3938954"/>
                <a:gd name="connsiteY16" fmla="*/ 225083 h 577340"/>
                <a:gd name="connsiteX17" fmla="*/ 2039816 w 3938954"/>
                <a:gd name="connsiteY17" fmla="*/ 0 h 577340"/>
                <a:gd name="connsiteX18" fmla="*/ 2166425 w 3938954"/>
                <a:gd name="connsiteY18" fmla="*/ 28135 h 577340"/>
                <a:gd name="connsiteX19" fmla="*/ 2307102 w 3938954"/>
                <a:gd name="connsiteY19" fmla="*/ 98474 h 577340"/>
                <a:gd name="connsiteX20" fmla="*/ 2222696 w 3938954"/>
                <a:gd name="connsiteY20" fmla="*/ 126609 h 577340"/>
                <a:gd name="connsiteX21" fmla="*/ 2250831 w 3938954"/>
                <a:gd name="connsiteY21" fmla="*/ 182880 h 577340"/>
                <a:gd name="connsiteX22" fmla="*/ 2293034 w 3938954"/>
                <a:gd name="connsiteY22" fmla="*/ 211015 h 577340"/>
                <a:gd name="connsiteX23" fmla="*/ 2405576 w 3938954"/>
                <a:gd name="connsiteY23" fmla="*/ 309489 h 577340"/>
                <a:gd name="connsiteX24" fmla="*/ 2405576 w 3938954"/>
                <a:gd name="connsiteY24" fmla="*/ 478301 h 577340"/>
                <a:gd name="connsiteX25" fmla="*/ 2447779 w 3938954"/>
                <a:gd name="connsiteY25" fmla="*/ 464234 h 577340"/>
                <a:gd name="connsiteX26" fmla="*/ 2461847 w 3938954"/>
                <a:gd name="connsiteY26" fmla="*/ 422030 h 577340"/>
                <a:gd name="connsiteX27" fmla="*/ 2518117 w 3938954"/>
                <a:gd name="connsiteY27" fmla="*/ 365760 h 577340"/>
                <a:gd name="connsiteX28" fmla="*/ 2560320 w 3938954"/>
                <a:gd name="connsiteY28" fmla="*/ 351692 h 577340"/>
                <a:gd name="connsiteX29" fmla="*/ 2700997 w 3938954"/>
                <a:gd name="connsiteY29" fmla="*/ 323557 h 577340"/>
                <a:gd name="connsiteX30" fmla="*/ 2686930 w 3938954"/>
                <a:gd name="connsiteY30" fmla="*/ 365760 h 577340"/>
                <a:gd name="connsiteX31" fmla="*/ 2602523 w 3938954"/>
                <a:gd name="connsiteY31" fmla="*/ 506437 h 577340"/>
                <a:gd name="connsiteX32" fmla="*/ 2715065 w 3938954"/>
                <a:gd name="connsiteY32" fmla="*/ 450166 h 577340"/>
                <a:gd name="connsiteX33" fmla="*/ 2799471 w 3938954"/>
                <a:gd name="connsiteY33" fmla="*/ 422030 h 577340"/>
                <a:gd name="connsiteX34" fmla="*/ 3123028 w 3938954"/>
                <a:gd name="connsiteY34" fmla="*/ 450166 h 577340"/>
                <a:gd name="connsiteX35" fmla="*/ 3137096 w 3938954"/>
                <a:gd name="connsiteY35" fmla="*/ 506437 h 577340"/>
                <a:gd name="connsiteX36" fmla="*/ 3165231 w 3938954"/>
                <a:gd name="connsiteY36" fmla="*/ 422030 h 577340"/>
                <a:gd name="connsiteX37" fmla="*/ 3362179 w 3938954"/>
                <a:gd name="connsiteY37" fmla="*/ 464234 h 577340"/>
                <a:gd name="connsiteX38" fmla="*/ 3460653 w 3938954"/>
                <a:gd name="connsiteY38" fmla="*/ 450166 h 577340"/>
                <a:gd name="connsiteX39" fmla="*/ 3699803 w 3938954"/>
                <a:gd name="connsiteY39" fmla="*/ 492369 h 577340"/>
                <a:gd name="connsiteX40" fmla="*/ 3868616 w 3938954"/>
                <a:gd name="connsiteY40" fmla="*/ 520504 h 577340"/>
                <a:gd name="connsiteX41" fmla="*/ 3854548 w 3938954"/>
                <a:gd name="connsiteY41" fmla="*/ 576775 h 577340"/>
                <a:gd name="connsiteX42" fmla="*/ 3826413 w 3938954"/>
                <a:gd name="connsiteY42" fmla="*/ 534572 h 577340"/>
                <a:gd name="connsiteX43" fmla="*/ 3896751 w 3938954"/>
                <a:gd name="connsiteY43" fmla="*/ 520504 h 577340"/>
                <a:gd name="connsiteX44" fmla="*/ 3938954 w 3938954"/>
                <a:gd name="connsiteY44" fmla="*/ 506437 h 577340"/>
                <a:gd name="connsiteX0" fmla="*/ 0 w 3986625"/>
                <a:gd name="connsiteY0" fmla="*/ 453433 h 577340"/>
                <a:gd name="connsiteX1" fmla="*/ 118010 w 3986625"/>
                <a:gd name="connsiteY1" fmla="*/ 365760 h 577340"/>
                <a:gd name="connsiteX2" fmla="*/ 215284 w 3986625"/>
                <a:gd name="connsiteY2" fmla="*/ 427430 h 577340"/>
                <a:gd name="connsiteX3" fmla="*/ 505372 w 3986625"/>
                <a:gd name="connsiteY3" fmla="*/ 449099 h 577340"/>
                <a:gd name="connsiteX4" fmla="*/ 694785 w 3986625"/>
                <a:gd name="connsiteY4" fmla="*/ 422030 h 577340"/>
                <a:gd name="connsiteX5" fmla="*/ 779191 w 3986625"/>
                <a:gd name="connsiteY5" fmla="*/ 351692 h 577340"/>
                <a:gd name="connsiteX6" fmla="*/ 919868 w 3986625"/>
                <a:gd name="connsiteY6" fmla="*/ 379827 h 577340"/>
                <a:gd name="connsiteX7" fmla="*/ 976139 w 3986625"/>
                <a:gd name="connsiteY7" fmla="*/ 393895 h 577340"/>
                <a:gd name="connsiteX8" fmla="*/ 1102748 w 3986625"/>
                <a:gd name="connsiteY8" fmla="*/ 478301 h 577340"/>
                <a:gd name="connsiteX9" fmla="*/ 1144951 w 3986625"/>
                <a:gd name="connsiteY9" fmla="*/ 464234 h 577340"/>
                <a:gd name="connsiteX10" fmla="*/ 1243425 w 3986625"/>
                <a:gd name="connsiteY10" fmla="*/ 450166 h 577340"/>
                <a:gd name="connsiteX11" fmla="*/ 1271561 w 3986625"/>
                <a:gd name="connsiteY11" fmla="*/ 422030 h 577340"/>
                <a:gd name="connsiteX12" fmla="*/ 1468508 w 3986625"/>
                <a:gd name="connsiteY12" fmla="*/ 365760 h 577340"/>
                <a:gd name="connsiteX13" fmla="*/ 1749862 w 3986625"/>
                <a:gd name="connsiteY13" fmla="*/ 407963 h 577340"/>
                <a:gd name="connsiteX14" fmla="*/ 1792065 w 3986625"/>
                <a:gd name="connsiteY14" fmla="*/ 379827 h 577340"/>
                <a:gd name="connsiteX15" fmla="*/ 1806133 w 3986625"/>
                <a:gd name="connsiteY15" fmla="*/ 337624 h 577340"/>
                <a:gd name="connsiteX16" fmla="*/ 1834268 w 3986625"/>
                <a:gd name="connsiteY16" fmla="*/ 225083 h 577340"/>
                <a:gd name="connsiteX17" fmla="*/ 2087487 w 3986625"/>
                <a:gd name="connsiteY17" fmla="*/ 0 h 577340"/>
                <a:gd name="connsiteX18" fmla="*/ 2214096 w 3986625"/>
                <a:gd name="connsiteY18" fmla="*/ 28135 h 577340"/>
                <a:gd name="connsiteX19" fmla="*/ 2354773 w 3986625"/>
                <a:gd name="connsiteY19" fmla="*/ 98474 h 577340"/>
                <a:gd name="connsiteX20" fmla="*/ 2270367 w 3986625"/>
                <a:gd name="connsiteY20" fmla="*/ 126609 h 577340"/>
                <a:gd name="connsiteX21" fmla="*/ 2298502 w 3986625"/>
                <a:gd name="connsiteY21" fmla="*/ 182880 h 577340"/>
                <a:gd name="connsiteX22" fmla="*/ 2340705 w 3986625"/>
                <a:gd name="connsiteY22" fmla="*/ 211015 h 577340"/>
                <a:gd name="connsiteX23" fmla="*/ 2453247 w 3986625"/>
                <a:gd name="connsiteY23" fmla="*/ 309489 h 577340"/>
                <a:gd name="connsiteX24" fmla="*/ 2453247 w 3986625"/>
                <a:gd name="connsiteY24" fmla="*/ 478301 h 577340"/>
                <a:gd name="connsiteX25" fmla="*/ 2495450 w 3986625"/>
                <a:gd name="connsiteY25" fmla="*/ 464234 h 577340"/>
                <a:gd name="connsiteX26" fmla="*/ 2509518 w 3986625"/>
                <a:gd name="connsiteY26" fmla="*/ 422030 h 577340"/>
                <a:gd name="connsiteX27" fmla="*/ 2565788 w 3986625"/>
                <a:gd name="connsiteY27" fmla="*/ 365760 h 577340"/>
                <a:gd name="connsiteX28" fmla="*/ 2607991 w 3986625"/>
                <a:gd name="connsiteY28" fmla="*/ 351692 h 577340"/>
                <a:gd name="connsiteX29" fmla="*/ 2748668 w 3986625"/>
                <a:gd name="connsiteY29" fmla="*/ 323557 h 577340"/>
                <a:gd name="connsiteX30" fmla="*/ 2734601 w 3986625"/>
                <a:gd name="connsiteY30" fmla="*/ 365760 h 577340"/>
                <a:gd name="connsiteX31" fmla="*/ 2650194 w 3986625"/>
                <a:gd name="connsiteY31" fmla="*/ 506437 h 577340"/>
                <a:gd name="connsiteX32" fmla="*/ 2762736 w 3986625"/>
                <a:gd name="connsiteY32" fmla="*/ 450166 h 577340"/>
                <a:gd name="connsiteX33" fmla="*/ 2847142 w 3986625"/>
                <a:gd name="connsiteY33" fmla="*/ 422030 h 577340"/>
                <a:gd name="connsiteX34" fmla="*/ 3170699 w 3986625"/>
                <a:gd name="connsiteY34" fmla="*/ 450166 h 577340"/>
                <a:gd name="connsiteX35" fmla="*/ 3184767 w 3986625"/>
                <a:gd name="connsiteY35" fmla="*/ 506437 h 577340"/>
                <a:gd name="connsiteX36" fmla="*/ 3212902 w 3986625"/>
                <a:gd name="connsiteY36" fmla="*/ 422030 h 577340"/>
                <a:gd name="connsiteX37" fmla="*/ 3409850 w 3986625"/>
                <a:gd name="connsiteY37" fmla="*/ 464234 h 577340"/>
                <a:gd name="connsiteX38" fmla="*/ 3508324 w 3986625"/>
                <a:gd name="connsiteY38" fmla="*/ 450166 h 577340"/>
                <a:gd name="connsiteX39" fmla="*/ 3747474 w 3986625"/>
                <a:gd name="connsiteY39" fmla="*/ 492369 h 577340"/>
                <a:gd name="connsiteX40" fmla="*/ 3916287 w 3986625"/>
                <a:gd name="connsiteY40" fmla="*/ 520504 h 577340"/>
                <a:gd name="connsiteX41" fmla="*/ 3902219 w 3986625"/>
                <a:gd name="connsiteY41" fmla="*/ 576775 h 577340"/>
                <a:gd name="connsiteX42" fmla="*/ 3874084 w 3986625"/>
                <a:gd name="connsiteY42" fmla="*/ 534572 h 577340"/>
                <a:gd name="connsiteX43" fmla="*/ 3944422 w 3986625"/>
                <a:gd name="connsiteY43" fmla="*/ 520504 h 577340"/>
                <a:gd name="connsiteX44" fmla="*/ 3986625 w 3986625"/>
                <a:gd name="connsiteY44" fmla="*/ 506437 h 577340"/>
                <a:gd name="connsiteX0" fmla="*/ 0 w 3986625"/>
                <a:gd name="connsiteY0" fmla="*/ 453433 h 577340"/>
                <a:gd name="connsiteX1" fmla="*/ 118010 w 3986625"/>
                <a:gd name="connsiteY1" fmla="*/ 365760 h 577340"/>
                <a:gd name="connsiteX2" fmla="*/ 215284 w 3986625"/>
                <a:gd name="connsiteY2" fmla="*/ 427430 h 577340"/>
                <a:gd name="connsiteX3" fmla="*/ 505372 w 3986625"/>
                <a:gd name="connsiteY3" fmla="*/ 449099 h 577340"/>
                <a:gd name="connsiteX4" fmla="*/ 694785 w 3986625"/>
                <a:gd name="connsiteY4" fmla="*/ 422030 h 577340"/>
                <a:gd name="connsiteX5" fmla="*/ 779191 w 3986625"/>
                <a:gd name="connsiteY5" fmla="*/ 351692 h 577340"/>
                <a:gd name="connsiteX6" fmla="*/ 919868 w 3986625"/>
                <a:gd name="connsiteY6" fmla="*/ 379827 h 577340"/>
                <a:gd name="connsiteX7" fmla="*/ 976139 w 3986625"/>
                <a:gd name="connsiteY7" fmla="*/ 393895 h 577340"/>
                <a:gd name="connsiteX8" fmla="*/ 1102748 w 3986625"/>
                <a:gd name="connsiteY8" fmla="*/ 478301 h 577340"/>
                <a:gd name="connsiteX9" fmla="*/ 1144951 w 3986625"/>
                <a:gd name="connsiteY9" fmla="*/ 464234 h 577340"/>
                <a:gd name="connsiteX10" fmla="*/ 1243425 w 3986625"/>
                <a:gd name="connsiteY10" fmla="*/ 450166 h 577340"/>
                <a:gd name="connsiteX11" fmla="*/ 1271561 w 3986625"/>
                <a:gd name="connsiteY11" fmla="*/ 422030 h 577340"/>
                <a:gd name="connsiteX12" fmla="*/ 1468508 w 3986625"/>
                <a:gd name="connsiteY12" fmla="*/ 365760 h 577340"/>
                <a:gd name="connsiteX13" fmla="*/ 1749862 w 3986625"/>
                <a:gd name="connsiteY13" fmla="*/ 407963 h 577340"/>
                <a:gd name="connsiteX14" fmla="*/ 1792065 w 3986625"/>
                <a:gd name="connsiteY14" fmla="*/ 379827 h 577340"/>
                <a:gd name="connsiteX15" fmla="*/ 1806133 w 3986625"/>
                <a:gd name="connsiteY15" fmla="*/ 337624 h 577340"/>
                <a:gd name="connsiteX16" fmla="*/ 1834268 w 3986625"/>
                <a:gd name="connsiteY16" fmla="*/ 225083 h 577340"/>
                <a:gd name="connsiteX17" fmla="*/ 2087487 w 3986625"/>
                <a:gd name="connsiteY17" fmla="*/ 0 h 577340"/>
                <a:gd name="connsiteX18" fmla="*/ 2214096 w 3986625"/>
                <a:gd name="connsiteY18" fmla="*/ 28135 h 577340"/>
                <a:gd name="connsiteX19" fmla="*/ 2354773 w 3986625"/>
                <a:gd name="connsiteY19" fmla="*/ 98474 h 577340"/>
                <a:gd name="connsiteX20" fmla="*/ 2270367 w 3986625"/>
                <a:gd name="connsiteY20" fmla="*/ 126609 h 577340"/>
                <a:gd name="connsiteX21" fmla="*/ 2298502 w 3986625"/>
                <a:gd name="connsiteY21" fmla="*/ 182880 h 577340"/>
                <a:gd name="connsiteX22" fmla="*/ 2340705 w 3986625"/>
                <a:gd name="connsiteY22" fmla="*/ 211015 h 577340"/>
                <a:gd name="connsiteX23" fmla="*/ 2453247 w 3986625"/>
                <a:gd name="connsiteY23" fmla="*/ 309489 h 577340"/>
                <a:gd name="connsiteX24" fmla="*/ 2453247 w 3986625"/>
                <a:gd name="connsiteY24" fmla="*/ 478301 h 577340"/>
                <a:gd name="connsiteX25" fmla="*/ 2495450 w 3986625"/>
                <a:gd name="connsiteY25" fmla="*/ 464234 h 577340"/>
                <a:gd name="connsiteX26" fmla="*/ 2509518 w 3986625"/>
                <a:gd name="connsiteY26" fmla="*/ 422030 h 577340"/>
                <a:gd name="connsiteX27" fmla="*/ 2565788 w 3986625"/>
                <a:gd name="connsiteY27" fmla="*/ 365760 h 577340"/>
                <a:gd name="connsiteX28" fmla="*/ 2607991 w 3986625"/>
                <a:gd name="connsiteY28" fmla="*/ 351692 h 577340"/>
                <a:gd name="connsiteX29" fmla="*/ 2748668 w 3986625"/>
                <a:gd name="connsiteY29" fmla="*/ 323557 h 577340"/>
                <a:gd name="connsiteX30" fmla="*/ 2734601 w 3986625"/>
                <a:gd name="connsiteY30" fmla="*/ 365760 h 577340"/>
                <a:gd name="connsiteX31" fmla="*/ 2650194 w 3986625"/>
                <a:gd name="connsiteY31" fmla="*/ 506437 h 577340"/>
                <a:gd name="connsiteX32" fmla="*/ 2762736 w 3986625"/>
                <a:gd name="connsiteY32" fmla="*/ 450166 h 577340"/>
                <a:gd name="connsiteX33" fmla="*/ 2847142 w 3986625"/>
                <a:gd name="connsiteY33" fmla="*/ 422030 h 577340"/>
                <a:gd name="connsiteX34" fmla="*/ 3170699 w 3986625"/>
                <a:gd name="connsiteY34" fmla="*/ 450166 h 577340"/>
                <a:gd name="connsiteX35" fmla="*/ 3184767 w 3986625"/>
                <a:gd name="connsiteY35" fmla="*/ 506437 h 577340"/>
                <a:gd name="connsiteX36" fmla="*/ 3212902 w 3986625"/>
                <a:gd name="connsiteY36" fmla="*/ 422030 h 577340"/>
                <a:gd name="connsiteX37" fmla="*/ 3409850 w 3986625"/>
                <a:gd name="connsiteY37" fmla="*/ 464234 h 577340"/>
                <a:gd name="connsiteX38" fmla="*/ 3508324 w 3986625"/>
                <a:gd name="connsiteY38" fmla="*/ 450166 h 577340"/>
                <a:gd name="connsiteX39" fmla="*/ 3747474 w 3986625"/>
                <a:gd name="connsiteY39" fmla="*/ 492369 h 577340"/>
                <a:gd name="connsiteX40" fmla="*/ 3916287 w 3986625"/>
                <a:gd name="connsiteY40" fmla="*/ 520504 h 577340"/>
                <a:gd name="connsiteX41" fmla="*/ 3902219 w 3986625"/>
                <a:gd name="connsiteY41" fmla="*/ 576775 h 577340"/>
                <a:gd name="connsiteX42" fmla="*/ 3874084 w 3986625"/>
                <a:gd name="connsiteY42" fmla="*/ 534572 h 577340"/>
                <a:gd name="connsiteX43" fmla="*/ 3944422 w 3986625"/>
                <a:gd name="connsiteY43" fmla="*/ 520504 h 577340"/>
                <a:gd name="connsiteX44" fmla="*/ 3986625 w 3986625"/>
                <a:gd name="connsiteY44" fmla="*/ 506437 h 577340"/>
                <a:gd name="connsiteX0" fmla="*/ 0 w 3986625"/>
                <a:gd name="connsiteY0" fmla="*/ 453433 h 577340"/>
                <a:gd name="connsiteX1" fmla="*/ 118010 w 3986625"/>
                <a:gd name="connsiteY1" fmla="*/ 365760 h 577340"/>
                <a:gd name="connsiteX2" fmla="*/ 215284 w 3986625"/>
                <a:gd name="connsiteY2" fmla="*/ 427430 h 577340"/>
                <a:gd name="connsiteX3" fmla="*/ 505372 w 3986625"/>
                <a:gd name="connsiteY3" fmla="*/ 449099 h 577340"/>
                <a:gd name="connsiteX4" fmla="*/ 694785 w 3986625"/>
                <a:gd name="connsiteY4" fmla="*/ 422030 h 577340"/>
                <a:gd name="connsiteX5" fmla="*/ 779191 w 3986625"/>
                <a:gd name="connsiteY5" fmla="*/ 351692 h 577340"/>
                <a:gd name="connsiteX6" fmla="*/ 919868 w 3986625"/>
                <a:gd name="connsiteY6" fmla="*/ 379827 h 577340"/>
                <a:gd name="connsiteX7" fmla="*/ 967472 w 3986625"/>
                <a:gd name="connsiteY7" fmla="*/ 346225 h 577340"/>
                <a:gd name="connsiteX8" fmla="*/ 1102748 w 3986625"/>
                <a:gd name="connsiteY8" fmla="*/ 478301 h 577340"/>
                <a:gd name="connsiteX9" fmla="*/ 1144951 w 3986625"/>
                <a:gd name="connsiteY9" fmla="*/ 464234 h 577340"/>
                <a:gd name="connsiteX10" fmla="*/ 1243425 w 3986625"/>
                <a:gd name="connsiteY10" fmla="*/ 450166 h 577340"/>
                <a:gd name="connsiteX11" fmla="*/ 1271561 w 3986625"/>
                <a:gd name="connsiteY11" fmla="*/ 422030 h 577340"/>
                <a:gd name="connsiteX12" fmla="*/ 1468508 w 3986625"/>
                <a:gd name="connsiteY12" fmla="*/ 365760 h 577340"/>
                <a:gd name="connsiteX13" fmla="*/ 1749862 w 3986625"/>
                <a:gd name="connsiteY13" fmla="*/ 407963 h 577340"/>
                <a:gd name="connsiteX14" fmla="*/ 1792065 w 3986625"/>
                <a:gd name="connsiteY14" fmla="*/ 379827 h 577340"/>
                <a:gd name="connsiteX15" fmla="*/ 1806133 w 3986625"/>
                <a:gd name="connsiteY15" fmla="*/ 337624 h 577340"/>
                <a:gd name="connsiteX16" fmla="*/ 1834268 w 3986625"/>
                <a:gd name="connsiteY16" fmla="*/ 225083 h 577340"/>
                <a:gd name="connsiteX17" fmla="*/ 2087487 w 3986625"/>
                <a:gd name="connsiteY17" fmla="*/ 0 h 577340"/>
                <a:gd name="connsiteX18" fmla="*/ 2214096 w 3986625"/>
                <a:gd name="connsiteY18" fmla="*/ 28135 h 577340"/>
                <a:gd name="connsiteX19" fmla="*/ 2354773 w 3986625"/>
                <a:gd name="connsiteY19" fmla="*/ 98474 h 577340"/>
                <a:gd name="connsiteX20" fmla="*/ 2270367 w 3986625"/>
                <a:gd name="connsiteY20" fmla="*/ 126609 h 577340"/>
                <a:gd name="connsiteX21" fmla="*/ 2298502 w 3986625"/>
                <a:gd name="connsiteY21" fmla="*/ 182880 h 577340"/>
                <a:gd name="connsiteX22" fmla="*/ 2340705 w 3986625"/>
                <a:gd name="connsiteY22" fmla="*/ 211015 h 577340"/>
                <a:gd name="connsiteX23" fmla="*/ 2453247 w 3986625"/>
                <a:gd name="connsiteY23" fmla="*/ 309489 h 577340"/>
                <a:gd name="connsiteX24" fmla="*/ 2453247 w 3986625"/>
                <a:gd name="connsiteY24" fmla="*/ 478301 h 577340"/>
                <a:gd name="connsiteX25" fmla="*/ 2495450 w 3986625"/>
                <a:gd name="connsiteY25" fmla="*/ 464234 h 577340"/>
                <a:gd name="connsiteX26" fmla="*/ 2509518 w 3986625"/>
                <a:gd name="connsiteY26" fmla="*/ 422030 h 577340"/>
                <a:gd name="connsiteX27" fmla="*/ 2565788 w 3986625"/>
                <a:gd name="connsiteY27" fmla="*/ 365760 h 577340"/>
                <a:gd name="connsiteX28" fmla="*/ 2607991 w 3986625"/>
                <a:gd name="connsiteY28" fmla="*/ 351692 h 577340"/>
                <a:gd name="connsiteX29" fmla="*/ 2748668 w 3986625"/>
                <a:gd name="connsiteY29" fmla="*/ 323557 h 577340"/>
                <a:gd name="connsiteX30" fmla="*/ 2734601 w 3986625"/>
                <a:gd name="connsiteY30" fmla="*/ 365760 h 577340"/>
                <a:gd name="connsiteX31" fmla="*/ 2650194 w 3986625"/>
                <a:gd name="connsiteY31" fmla="*/ 506437 h 577340"/>
                <a:gd name="connsiteX32" fmla="*/ 2762736 w 3986625"/>
                <a:gd name="connsiteY32" fmla="*/ 450166 h 577340"/>
                <a:gd name="connsiteX33" fmla="*/ 2847142 w 3986625"/>
                <a:gd name="connsiteY33" fmla="*/ 422030 h 577340"/>
                <a:gd name="connsiteX34" fmla="*/ 3170699 w 3986625"/>
                <a:gd name="connsiteY34" fmla="*/ 450166 h 577340"/>
                <a:gd name="connsiteX35" fmla="*/ 3184767 w 3986625"/>
                <a:gd name="connsiteY35" fmla="*/ 506437 h 577340"/>
                <a:gd name="connsiteX36" fmla="*/ 3212902 w 3986625"/>
                <a:gd name="connsiteY36" fmla="*/ 422030 h 577340"/>
                <a:gd name="connsiteX37" fmla="*/ 3409850 w 3986625"/>
                <a:gd name="connsiteY37" fmla="*/ 464234 h 577340"/>
                <a:gd name="connsiteX38" fmla="*/ 3508324 w 3986625"/>
                <a:gd name="connsiteY38" fmla="*/ 450166 h 577340"/>
                <a:gd name="connsiteX39" fmla="*/ 3747474 w 3986625"/>
                <a:gd name="connsiteY39" fmla="*/ 492369 h 577340"/>
                <a:gd name="connsiteX40" fmla="*/ 3916287 w 3986625"/>
                <a:gd name="connsiteY40" fmla="*/ 520504 h 577340"/>
                <a:gd name="connsiteX41" fmla="*/ 3902219 w 3986625"/>
                <a:gd name="connsiteY41" fmla="*/ 576775 h 577340"/>
                <a:gd name="connsiteX42" fmla="*/ 3874084 w 3986625"/>
                <a:gd name="connsiteY42" fmla="*/ 534572 h 577340"/>
                <a:gd name="connsiteX43" fmla="*/ 3944422 w 3986625"/>
                <a:gd name="connsiteY43" fmla="*/ 520504 h 577340"/>
                <a:gd name="connsiteX44" fmla="*/ 3986625 w 3986625"/>
                <a:gd name="connsiteY44" fmla="*/ 506437 h 577340"/>
                <a:gd name="connsiteX0" fmla="*/ 0 w 3986625"/>
                <a:gd name="connsiteY0" fmla="*/ 453433 h 577340"/>
                <a:gd name="connsiteX1" fmla="*/ 118010 w 3986625"/>
                <a:gd name="connsiteY1" fmla="*/ 365760 h 577340"/>
                <a:gd name="connsiteX2" fmla="*/ 215284 w 3986625"/>
                <a:gd name="connsiteY2" fmla="*/ 427430 h 577340"/>
                <a:gd name="connsiteX3" fmla="*/ 505372 w 3986625"/>
                <a:gd name="connsiteY3" fmla="*/ 449099 h 577340"/>
                <a:gd name="connsiteX4" fmla="*/ 694785 w 3986625"/>
                <a:gd name="connsiteY4" fmla="*/ 422030 h 577340"/>
                <a:gd name="connsiteX5" fmla="*/ 779191 w 3986625"/>
                <a:gd name="connsiteY5" fmla="*/ 351692 h 577340"/>
                <a:gd name="connsiteX6" fmla="*/ 919868 w 3986625"/>
                <a:gd name="connsiteY6" fmla="*/ 379827 h 577340"/>
                <a:gd name="connsiteX7" fmla="*/ 967472 w 3986625"/>
                <a:gd name="connsiteY7" fmla="*/ 346225 h 577340"/>
                <a:gd name="connsiteX8" fmla="*/ 1102748 w 3986625"/>
                <a:gd name="connsiteY8" fmla="*/ 478301 h 577340"/>
                <a:gd name="connsiteX9" fmla="*/ 1144951 w 3986625"/>
                <a:gd name="connsiteY9" fmla="*/ 464234 h 577340"/>
                <a:gd name="connsiteX10" fmla="*/ 1243425 w 3986625"/>
                <a:gd name="connsiteY10" fmla="*/ 450166 h 577340"/>
                <a:gd name="connsiteX11" fmla="*/ 1271561 w 3986625"/>
                <a:gd name="connsiteY11" fmla="*/ 422030 h 577340"/>
                <a:gd name="connsiteX12" fmla="*/ 1468508 w 3986625"/>
                <a:gd name="connsiteY12" fmla="*/ 365760 h 577340"/>
                <a:gd name="connsiteX13" fmla="*/ 1749862 w 3986625"/>
                <a:gd name="connsiteY13" fmla="*/ 407963 h 577340"/>
                <a:gd name="connsiteX14" fmla="*/ 1792065 w 3986625"/>
                <a:gd name="connsiteY14" fmla="*/ 379827 h 577340"/>
                <a:gd name="connsiteX15" fmla="*/ 1806133 w 3986625"/>
                <a:gd name="connsiteY15" fmla="*/ 337624 h 577340"/>
                <a:gd name="connsiteX16" fmla="*/ 1834268 w 3986625"/>
                <a:gd name="connsiteY16" fmla="*/ 225083 h 577340"/>
                <a:gd name="connsiteX17" fmla="*/ 2087487 w 3986625"/>
                <a:gd name="connsiteY17" fmla="*/ 0 h 577340"/>
                <a:gd name="connsiteX18" fmla="*/ 2214096 w 3986625"/>
                <a:gd name="connsiteY18" fmla="*/ 28135 h 577340"/>
                <a:gd name="connsiteX19" fmla="*/ 2354773 w 3986625"/>
                <a:gd name="connsiteY19" fmla="*/ 98474 h 577340"/>
                <a:gd name="connsiteX20" fmla="*/ 2270367 w 3986625"/>
                <a:gd name="connsiteY20" fmla="*/ 126609 h 577340"/>
                <a:gd name="connsiteX21" fmla="*/ 2298502 w 3986625"/>
                <a:gd name="connsiteY21" fmla="*/ 182880 h 577340"/>
                <a:gd name="connsiteX22" fmla="*/ 2340705 w 3986625"/>
                <a:gd name="connsiteY22" fmla="*/ 211015 h 577340"/>
                <a:gd name="connsiteX23" fmla="*/ 2453247 w 3986625"/>
                <a:gd name="connsiteY23" fmla="*/ 309489 h 577340"/>
                <a:gd name="connsiteX24" fmla="*/ 2453247 w 3986625"/>
                <a:gd name="connsiteY24" fmla="*/ 478301 h 577340"/>
                <a:gd name="connsiteX25" fmla="*/ 2495450 w 3986625"/>
                <a:gd name="connsiteY25" fmla="*/ 464234 h 577340"/>
                <a:gd name="connsiteX26" fmla="*/ 2509518 w 3986625"/>
                <a:gd name="connsiteY26" fmla="*/ 422030 h 577340"/>
                <a:gd name="connsiteX27" fmla="*/ 2565788 w 3986625"/>
                <a:gd name="connsiteY27" fmla="*/ 365760 h 577340"/>
                <a:gd name="connsiteX28" fmla="*/ 2607991 w 3986625"/>
                <a:gd name="connsiteY28" fmla="*/ 351692 h 577340"/>
                <a:gd name="connsiteX29" fmla="*/ 2748668 w 3986625"/>
                <a:gd name="connsiteY29" fmla="*/ 323557 h 577340"/>
                <a:gd name="connsiteX30" fmla="*/ 2734601 w 3986625"/>
                <a:gd name="connsiteY30" fmla="*/ 365760 h 577340"/>
                <a:gd name="connsiteX31" fmla="*/ 2650194 w 3986625"/>
                <a:gd name="connsiteY31" fmla="*/ 506437 h 577340"/>
                <a:gd name="connsiteX32" fmla="*/ 2762736 w 3986625"/>
                <a:gd name="connsiteY32" fmla="*/ 450166 h 577340"/>
                <a:gd name="connsiteX33" fmla="*/ 2847142 w 3986625"/>
                <a:gd name="connsiteY33" fmla="*/ 422030 h 577340"/>
                <a:gd name="connsiteX34" fmla="*/ 3170699 w 3986625"/>
                <a:gd name="connsiteY34" fmla="*/ 450166 h 577340"/>
                <a:gd name="connsiteX35" fmla="*/ 3184767 w 3986625"/>
                <a:gd name="connsiteY35" fmla="*/ 506437 h 577340"/>
                <a:gd name="connsiteX36" fmla="*/ 3212902 w 3986625"/>
                <a:gd name="connsiteY36" fmla="*/ 422030 h 577340"/>
                <a:gd name="connsiteX37" fmla="*/ 3409850 w 3986625"/>
                <a:gd name="connsiteY37" fmla="*/ 464234 h 577340"/>
                <a:gd name="connsiteX38" fmla="*/ 3508324 w 3986625"/>
                <a:gd name="connsiteY38" fmla="*/ 450166 h 577340"/>
                <a:gd name="connsiteX39" fmla="*/ 3747474 w 3986625"/>
                <a:gd name="connsiteY39" fmla="*/ 492369 h 577340"/>
                <a:gd name="connsiteX40" fmla="*/ 3916287 w 3986625"/>
                <a:gd name="connsiteY40" fmla="*/ 520504 h 577340"/>
                <a:gd name="connsiteX41" fmla="*/ 3902219 w 3986625"/>
                <a:gd name="connsiteY41" fmla="*/ 576775 h 577340"/>
                <a:gd name="connsiteX42" fmla="*/ 3874084 w 3986625"/>
                <a:gd name="connsiteY42" fmla="*/ 534572 h 577340"/>
                <a:gd name="connsiteX43" fmla="*/ 3944422 w 3986625"/>
                <a:gd name="connsiteY43" fmla="*/ 520504 h 577340"/>
                <a:gd name="connsiteX44" fmla="*/ 3986625 w 3986625"/>
                <a:gd name="connsiteY44" fmla="*/ 506437 h 577340"/>
                <a:gd name="connsiteX0" fmla="*/ 0 w 3986625"/>
                <a:gd name="connsiteY0" fmla="*/ 453433 h 577340"/>
                <a:gd name="connsiteX1" fmla="*/ 118010 w 3986625"/>
                <a:gd name="connsiteY1" fmla="*/ 365760 h 577340"/>
                <a:gd name="connsiteX2" fmla="*/ 215284 w 3986625"/>
                <a:gd name="connsiteY2" fmla="*/ 427430 h 577340"/>
                <a:gd name="connsiteX3" fmla="*/ 505372 w 3986625"/>
                <a:gd name="connsiteY3" fmla="*/ 449099 h 577340"/>
                <a:gd name="connsiteX4" fmla="*/ 694785 w 3986625"/>
                <a:gd name="connsiteY4" fmla="*/ 422030 h 577340"/>
                <a:gd name="connsiteX5" fmla="*/ 779191 w 3986625"/>
                <a:gd name="connsiteY5" fmla="*/ 351692 h 577340"/>
                <a:gd name="connsiteX6" fmla="*/ 919868 w 3986625"/>
                <a:gd name="connsiteY6" fmla="*/ 379827 h 577340"/>
                <a:gd name="connsiteX7" fmla="*/ 967472 w 3986625"/>
                <a:gd name="connsiteY7" fmla="*/ 346225 h 577340"/>
                <a:gd name="connsiteX8" fmla="*/ 1102748 w 3986625"/>
                <a:gd name="connsiteY8" fmla="*/ 478301 h 577340"/>
                <a:gd name="connsiteX9" fmla="*/ 1144951 w 3986625"/>
                <a:gd name="connsiteY9" fmla="*/ 464234 h 577340"/>
                <a:gd name="connsiteX10" fmla="*/ 1243425 w 3986625"/>
                <a:gd name="connsiteY10" fmla="*/ 450166 h 577340"/>
                <a:gd name="connsiteX11" fmla="*/ 1271561 w 3986625"/>
                <a:gd name="connsiteY11" fmla="*/ 422030 h 577340"/>
                <a:gd name="connsiteX12" fmla="*/ 1468508 w 3986625"/>
                <a:gd name="connsiteY12" fmla="*/ 365760 h 577340"/>
                <a:gd name="connsiteX13" fmla="*/ 1749862 w 3986625"/>
                <a:gd name="connsiteY13" fmla="*/ 407963 h 577340"/>
                <a:gd name="connsiteX14" fmla="*/ 1792065 w 3986625"/>
                <a:gd name="connsiteY14" fmla="*/ 379827 h 577340"/>
                <a:gd name="connsiteX15" fmla="*/ 1806133 w 3986625"/>
                <a:gd name="connsiteY15" fmla="*/ 337624 h 577340"/>
                <a:gd name="connsiteX16" fmla="*/ 1834268 w 3986625"/>
                <a:gd name="connsiteY16" fmla="*/ 225083 h 577340"/>
                <a:gd name="connsiteX17" fmla="*/ 2087487 w 3986625"/>
                <a:gd name="connsiteY17" fmla="*/ 0 h 577340"/>
                <a:gd name="connsiteX18" fmla="*/ 2214096 w 3986625"/>
                <a:gd name="connsiteY18" fmla="*/ 28135 h 577340"/>
                <a:gd name="connsiteX19" fmla="*/ 2354773 w 3986625"/>
                <a:gd name="connsiteY19" fmla="*/ 98474 h 577340"/>
                <a:gd name="connsiteX20" fmla="*/ 2270367 w 3986625"/>
                <a:gd name="connsiteY20" fmla="*/ 126609 h 577340"/>
                <a:gd name="connsiteX21" fmla="*/ 2298502 w 3986625"/>
                <a:gd name="connsiteY21" fmla="*/ 182880 h 577340"/>
                <a:gd name="connsiteX22" fmla="*/ 2340705 w 3986625"/>
                <a:gd name="connsiteY22" fmla="*/ 211015 h 577340"/>
                <a:gd name="connsiteX23" fmla="*/ 2453247 w 3986625"/>
                <a:gd name="connsiteY23" fmla="*/ 309489 h 577340"/>
                <a:gd name="connsiteX24" fmla="*/ 2453247 w 3986625"/>
                <a:gd name="connsiteY24" fmla="*/ 478301 h 577340"/>
                <a:gd name="connsiteX25" fmla="*/ 2495450 w 3986625"/>
                <a:gd name="connsiteY25" fmla="*/ 464234 h 577340"/>
                <a:gd name="connsiteX26" fmla="*/ 2509518 w 3986625"/>
                <a:gd name="connsiteY26" fmla="*/ 422030 h 577340"/>
                <a:gd name="connsiteX27" fmla="*/ 2565788 w 3986625"/>
                <a:gd name="connsiteY27" fmla="*/ 365760 h 577340"/>
                <a:gd name="connsiteX28" fmla="*/ 2607991 w 3986625"/>
                <a:gd name="connsiteY28" fmla="*/ 351692 h 577340"/>
                <a:gd name="connsiteX29" fmla="*/ 2748668 w 3986625"/>
                <a:gd name="connsiteY29" fmla="*/ 323557 h 577340"/>
                <a:gd name="connsiteX30" fmla="*/ 2734601 w 3986625"/>
                <a:gd name="connsiteY30" fmla="*/ 365760 h 577340"/>
                <a:gd name="connsiteX31" fmla="*/ 2650194 w 3986625"/>
                <a:gd name="connsiteY31" fmla="*/ 506437 h 577340"/>
                <a:gd name="connsiteX32" fmla="*/ 2762736 w 3986625"/>
                <a:gd name="connsiteY32" fmla="*/ 450166 h 577340"/>
                <a:gd name="connsiteX33" fmla="*/ 2847142 w 3986625"/>
                <a:gd name="connsiteY33" fmla="*/ 422030 h 577340"/>
                <a:gd name="connsiteX34" fmla="*/ 3170699 w 3986625"/>
                <a:gd name="connsiteY34" fmla="*/ 450166 h 577340"/>
                <a:gd name="connsiteX35" fmla="*/ 3184767 w 3986625"/>
                <a:gd name="connsiteY35" fmla="*/ 506437 h 577340"/>
                <a:gd name="connsiteX36" fmla="*/ 3212902 w 3986625"/>
                <a:gd name="connsiteY36" fmla="*/ 422030 h 577340"/>
                <a:gd name="connsiteX37" fmla="*/ 3409850 w 3986625"/>
                <a:gd name="connsiteY37" fmla="*/ 464234 h 577340"/>
                <a:gd name="connsiteX38" fmla="*/ 3508324 w 3986625"/>
                <a:gd name="connsiteY38" fmla="*/ 450166 h 577340"/>
                <a:gd name="connsiteX39" fmla="*/ 3747474 w 3986625"/>
                <a:gd name="connsiteY39" fmla="*/ 492369 h 577340"/>
                <a:gd name="connsiteX40" fmla="*/ 3916287 w 3986625"/>
                <a:gd name="connsiteY40" fmla="*/ 520504 h 577340"/>
                <a:gd name="connsiteX41" fmla="*/ 3902219 w 3986625"/>
                <a:gd name="connsiteY41" fmla="*/ 576775 h 577340"/>
                <a:gd name="connsiteX42" fmla="*/ 3874084 w 3986625"/>
                <a:gd name="connsiteY42" fmla="*/ 534572 h 577340"/>
                <a:gd name="connsiteX43" fmla="*/ 3944422 w 3986625"/>
                <a:gd name="connsiteY43" fmla="*/ 520504 h 577340"/>
                <a:gd name="connsiteX44" fmla="*/ 3986625 w 3986625"/>
                <a:gd name="connsiteY44" fmla="*/ 506437 h 577340"/>
                <a:gd name="connsiteX0" fmla="*/ 0 w 3986625"/>
                <a:gd name="connsiteY0" fmla="*/ 453433 h 577340"/>
                <a:gd name="connsiteX1" fmla="*/ 118010 w 3986625"/>
                <a:gd name="connsiteY1" fmla="*/ 365760 h 577340"/>
                <a:gd name="connsiteX2" fmla="*/ 215284 w 3986625"/>
                <a:gd name="connsiteY2" fmla="*/ 427430 h 577340"/>
                <a:gd name="connsiteX3" fmla="*/ 505372 w 3986625"/>
                <a:gd name="connsiteY3" fmla="*/ 449099 h 577340"/>
                <a:gd name="connsiteX4" fmla="*/ 694785 w 3986625"/>
                <a:gd name="connsiteY4" fmla="*/ 422030 h 577340"/>
                <a:gd name="connsiteX5" fmla="*/ 779191 w 3986625"/>
                <a:gd name="connsiteY5" fmla="*/ 351692 h 577340"/>
                <a:gd name="connsiteX6" fmla="*/ 919868 w 3986625"/>
                <a:gd name="connsiteY6" fmla="*/ 379827 h 577340"/>
                <a:gd name="connsiteX7" fmla="*/ 967472 w 3986625"/>
                <a:gd name="connsiteY7" fmla="*/ 346225 h 577340"/>
                <a:gd name="connsiteX8" fmla="*/ 1102748 w 3986625"/>
                <a:gd name="connsiteY8" fmla="*/ 478301 h 577340"/>
                <a:gd name="connsiteX9" fmla="*/ 1144951 w 3986625"/>
                <a:gd name="connsiteY9" fmla="*/ 464234 h 577340"/>
                <a:gd name="connsiteX10" fmla="*/ 1243425 w 3986625"/>
                <a:gd name="connsiteY10" fmla="*/ 450166 h 577340"/>
                <a:gd name="connsiteX11" fmla="*/ 1271561 w 3986625"/>
                <a:gd name="connsiteY11" fmla="*/ 422030 h 577340"/>
                <a:gd name="connsiteX12" fmla="*/ 1468508 w 3986625"/>
                <a:gd name="connsiteY12" fmla="*/ 365760 h 577340"/>
                <a:gd name="connsiteX13" fmla="*/ 1749862 w 3986625"/>
                <a:gd name="connsiteY13" fmla="*/ 407963 h 577340"/>
                <a:gd name="connsiteX14" fmla="*/ 1792065 w 3986625"/>
                <a:gd name="connsiteY14" fmla="*/ 379827 h 577340"/>
                <a:gd name="connsiteX15" fmla="*/ 1806133 w 3986625"/>
                <a:gd name="connsiteY15" fmla="*/ 337624 h 577340"/>
                <a:gd name="connsiteX16" fmla="*/ 1834268 w 3986625"/>
                <a:gd name="connsiteY16" fmla="*/ 225083 h 577340"/>
                <a:gd name="connsiteX17" fmla="*/ 2087487 w 3986625"/>
                <a:gd name="connsiteY17" fmla="*/ 0 h 577340"/>
                <a:gd name="connsiteX18" fmla="*/ 2214096 w 3986625"/>
                <a:gd name="connsiteY18" fmla="*/ 28135 h 577340"/>
                <a:gd name="connsiteX19" fmla="*/ 2354773 w 3986625"/>
                <a:gd name="connsiteY19" fmla="*/ 98474 h 577340"/>
                <a:gd name="connsiteX20" fmla="*/ 2270367 w 3986625"/>
                <a:gd name="connsiteY20" fmla="*/ 126609 h 577340"/>
                <a:gd name="connsiteX21" fmla="*/ 2298502 w 3986625"/>
                <a:gd name="connsiteY21" fmla="*/ 182880 h 577340"/>
                <a:gd name="connsiteX22" fmla="*/ 2340705 w 3986625"/>
                <a:gd name="connsiteY22" fmla="*/ 211015 h 577340"/>
                <a:gd name="connsiteX23" fmla="*/ 2453247 w 3986625"/>
                <a:gd name="connsiteY23" fmla="*/ 309489 h 577340"/>
                <a:gd name="connsiteX24" fmla="*/ 2453247 w 3986625"/>
                <a:gd name="connsiteY24" fmla="*/ 478301 h 577340"/>
                <a:gd name="connsiteX25" fmla="*/ 2495450 w 3986625"/>
                <a:gd name="connsiteY25" fmla="*/ 464234 h 577340"/>
                <a:gd name="connsiteX26" fmla="*/ 2509518 w 3986625"/>
                <a:gd name="connsiteY26" fmla="*/ 422030 h 577340"/>
                <a:gd name="connsiteX27" fmla="*/ 2565788 w 3986625"/>
                <a:gd name="connsiteY27" fmla="*/ 365760 h 577340"/>
                <a:gd name="connsiteX28" fmla="*/ 2607991 w 3986625"/>
                <a:gd name="connsiteY28" fmla="*/ 351692 h 577340"/>
                <a:gd name="connsiteX29" fmla="*/ 2748668 w 3986625"/>
                <a:gd name="connsiteY29" fmla="*/ 323557 h 577340"/>
                <a:gd name="connsiteX30" fmla="*/ 2734601 w 3986625"/>
                <a:gd name="connsiteY30" fmla="*/ 365760 h 577340"/>
                <a:gd name="connsiteX31" fmla="*/ 2650194 w 3986625"/>
                <a:gd name="connsiteY31" fmla="*/ 506437 h 577340"/>
                <a:gd name="connsiteX32" fmla="*/ 2762736 w 3986625"/>
                <a:gd name="connsiteY32" fmla="*/ 450166 h 577340"/>
                <a:gd name="connsiteX33" fmla="*/ 2847142 w 3986625"/>
                <a:gd name="connsiteY33" fmla="*/ 422030 h 577340"/>
                <a:gd name="connsiteX34" fmla="*/ 3170699 w 3986625"/>
                <a:gd name="connsiteY34" fmla="*/ 450166 h 577340"/>
                <a:gd name="connsiteX35" fmla="*/ 3184767 w 3986625"/>
                <a:gd name="connsiteY35" fmla="*/ 506437 h 577340"/>
                <a:gd name="connsiteX36" fmla="*/ 3212902 w 3986625"/>
                <a:gd name="connsiteY36" fmla="*/ 422030 h 577340"/>
                <a:gd name="connsiteX37" fmla="*/ 3409850 w 3986625"/>
                <a:gd name="connsiteY37" fmla="*/ 464234 h 577340"/>
                <a:gd name="connsiteX38" fmla="*/ 3508324 w 3986625"/>
                <a:gd name="connsiteY38" fmla="*/ 450166 h 577340"/>
                <a:gd name="connsiteX39" fmla="*/ 3747474 w 3986625"/>
                <a:gd name="connsiteY39" fmla="*/ 492369 h 577340"/>
                <a:gd name="connsiteX40" fmla="*/ 3916287 w 3986625"/>
                <a:gd name="connsiteY40" fmla="*/ 520504 h 577340"/>
                <a:gd name="connsiteX41" fmla="*/ 3902219 w 3986625"/>
                <a:gd name="connsiteY41" fmla="*/ 576775 h 577340"/>
                <a:gd name="connsiteX42" fmla="*/ 3874084 w 3986625"/>
                <a:gd name="connsiteY42" fmla="*/ 534572 h 577340"/>
                <a:gd name="connsiteX43" fmla="*/ 3944422 w 3986625"/>
                <a:gd name="connsiteY43" fmla="*/ 520504 h 577340"/>
                <a:gd name="connsiteX44" fmla="*/ 3986625 w 3986625"/>
                <a:gd name="connsiteY44" fmla="*/ 506437 h 577340"/>
                <a:gd name="connsiteX0" fmla="*/ 0 w 3986625"/>
                <a:gd name="connsiteY0" fmla="*/ 453433 h 577340"/>
                <a:gd name="connsiteX1" fmla="*/ 118010 w 3986625"/>
                <a:gd name="connsiteY1" fmla="*/ 365760 h 577340"/>
                <a:gd name="connsiteX2" fmla="*/ 215284 w 3986625"/>
                <a:gd name="connsiteY2" fmla="*/ 427430 h 577340"/>
                <a:gd name="connsiteX3" fmla="*/ 505372 w 3986625"/>
                <a:gd name="connsiteY3" fmla="*/ 449099 h 577340"/>
                <a:gd name="connsiteX4" fmla="*/ 694785 w 3986625"/>
                <a:gd name="connsiteY4" fmla="*/ 422030 h 577340"/>
                <a:gd name="connsiteX5" fmla="*/ 779191 w 3986625"/>
                <a:gd name="connsiteY5" fmla="*/ 351692 h 577340"/>
                <a:gd name="connsiteX6" fmla="*/ 919868 w 3986625"/>
                <a:gd name="connsiteY6" fmla="*/ 379827 h 577340"/>
                <a:gd name="connsiteX7" fmla="*/ 967472 w 3986625"/>
                <a:gd name="connsiteY7" fmla="*/ 346225 h 577340"/>
                <a:gd name="connsiteX8" fmla="*/ 1102748 w 3986625"/>
                <a:gd name="connsiteY8" fmla="*/ 478301 h 577340"/>
                <a:gd name="connsiteX9" fmla="*/ 1144951 w 3986625"/>
                <a:gd name="connsiteY9" fmla="*/ 464234 h 577340"/>
                <a:gd name="connsiteX10" fmla="*/ 1243425 w 3986625"/>
                <a:gd name="connsiteY10" fmla="*/ 450166 h 577340"/>
                <a:gd name="connsiteX11" fmla="*/ 1271561 w 3986625"/>
                <a:gd name="connsiteY11" fmla="*/ 422030 h 577340"/>
                <a:gd name="connsiteX12" fmla="*/ 1468508 w 3986625"/>
                <a:gd name="connsiteY12" fmla="*/ 365760 h 577340"/>
                <a:gd name="connsiteX13" fmla="*/ 1749862 w 3986625"/>
                <a:gd name="connsiteY13" fmla="*/ 407963 h 577340"/>
                <a:gd name="connsiteX14" fmla="*/ 1792065 w 3986625"/>
                <a:gd name="connsiteY14" fmla="*/ 379827 h 577340"/>
                <a:gd name="connsiteX15" fmla="*/ 1806133 w 3986625"/>
                <a:gd name="connsiteY15" fmla="*/ 337624 h 577340"/>
                <a:gd name="connsiteX16" fmla="*/ 1834268 w 3986625"/>
                <a:gd name="connsiteY16" fmla="*/ 225083 h 577340"/>
                <a:gd name="connsiteX17" fmla="*/ 2087487 w 3986625"/>
                <a:gd name="connsiteY17" fmla="*/ 0 h 577340"/>
                <a:gd name="connsiteX18" fmla="*/ 2214096 w 3986625"/>
                <a:gd name="connsiteY18" fmla="*/ 28135 h 577340"/>
                <a:gd name="connsiteX19" fmla="*/ 2354773 w 3986625"/>
                <a:gd name="connsiteY19" fmla="*/ 98474 h 577340"/>
                <a:gd name="connsiteX20" fmla="*/ 2270367 w 3986625"/>
                <a:gd name="connsiteY20" fmla="*/ 126609 h 577340"/>
                <a:gd name="connsiteX21" fmla="*/ 2298502 w 3986625"/>
                <a:gd name="connsiteY21" fmla="*/ 182880 h 577340"/>
                <a:gd name="connsiteX22" fmla="*/ 2340705 w 3986625"/>
                <a:gd name="connsiteY22" fmla="*/ 211015 h 577340"/>
                <a:gd name="connsiteX23" fmla="*/ 2453247 w 3986625"/>
                <a:gd name="connsiteY23" fmla="*/ 309489 h 577340"/>
                <a:gd name="connsiteX24" fmla="*/ 2453247 w 3986625"/>
                <a:gd name="connsiteY24" fmla="*/ 478301 h 577340"/>
                <a:gd name="connsiteX25" fmla="*/ 2495450 w 3986625"/>
                <a:gd name="connsiteY25" fmla="*/ 464234 h 577340"/>
                <a:gd name="connsiteX26" fmla="*/ 2509518 w 3986625"/>
                <a:gd name="connsiteY26" fmla="*/ 422030 h 577340"/>
                <a:gd name="connsiteX27" fmla="*/ 2565788 w 3986625"/>
                <a:gd name="connsiteY27" fmla="*/ 365760 h 577340"/>
                <a:gd name="connsiteX28" fmla="*/ 2607991 w 3986625"/>
                <a:gd name="connsiteY28" fmla="*/ 351692 h 577340"/>
                <a:gd name="connsiteX29" fmla="*/ 2748668 w 3986625"/>
                <a:gd name="connsiteY29" fmla="*/ 323557 h 577340"/>
                <a:gd name="connsiteX30" fmla="*/ 2734601 w 3986625"/>
                <a:gd name="connsiteY30" fmla="*/ 365760 h 577340"/>
                <a:gd name="connsiteX31" fmla="*/ 2650194 w 3986625"/>
                <a:gd name="connsiteY31" fmla="*/ 506437 h 577340"/>
                <a:gd name="connsiteX32" fmla="*/ 2762736 w 3986625"/>
                <a:gd name="connsiteY32" fmla="*/ 450166 h 577340"/>
                <a:gd name="connsiteX33" fmla="*/ 2847142 w 3986625"/>
                <a:gd name="connsiteY33" fmla="*/ 422030 h 577340"/>
                <a:gd name="connsiteX34" fmla="*/ 3170699 w 3986625"/>
                <a:gd name="connsiteY34" fmla="*/ 450166 h 577340"/>
                <a:gd name="connsiteX35" fmla="*/ 3184767 w 3986625"/>
                <a:gd name="connsiteY35" fmla="*/ 506437 h 577340"/>
                <a:gd name="connsiteX36" fmla="*/ 3212902 w 3986625"/>
                <a:gd name="connsiteY36" fmla="*/ 422030 h 577340"/>
                <a:gd name="connsiteX37" fmla="*/ 3409850 w 3986625"/>
                <a:gd name="connsiteY37" fmla="*/ 464234 h 577340"/>
                <a:gd name="connsiteX38" fmla="*/ 3508324 w 3986625"/>
                <a:gd name="connsiteY38" fmla="*/ 450166 h 577340"/>
                <a:gd name="connsiteX39" fmla="*/ 3747474 w 3986625"/>
                <a:gd name="connsiteY39" fmla="*/ 492369 h 577340"/>
                <a:gd name="connsiteX40" fmla="*/ 3916287 w 3986625"/>
                <a:gd name="connsiteY40" fmla="*/ 520504 h 577340"/>
                <a:gd name="connsiteX41" fmla="*/ 3902219 w 3986625"/>
                <a:gd name="connsiteY41" fmla="*/ 576775 h 577340"/>
                <a:gd name="connsiteX42" fmla="*/ 3874084 w 3986625"/>
                <a:gd name="connsiteY42" fmla="*/ 534572 h 577340"/>
                <a:gd name="connsiteX43" fmla="*/ 3944422 w 3986625"/>
                <a:gd name="connsiteY43" fmla="*/ 520504 h 577340"/>
                <a:gd name="connsiteX44" fmla="*/ 3986625 w 3986625"/>
                <a:gd name="connsiteY44" fmla="*/ 506437 h 577340"/>
                <a:gd name="connsiteX0" fmla="*/ 0 w 3986625"/>
                <a:gd name="connsiteY0" fmla="*/ 453433 h 577340"/>
                <a:gd name="connsiteX1" fmla="*/ 118010 w 3986625"/>
                <a:gd name="connsiteY1" fmla="*/ 365760 h 577340"/>
                <a:gd name="connsiteX2" fmla="*/ 215284 w 3986625"/>
                <a:gd name="connsiteY2" fmla="*/ 427430 h 577340"/>
                <a:gd name="connsiteX3" fmla="*/ 505372 w 3986625"/>
                <a:gd name="connsiteY3" fmla="*/ 449099 h 577340"/>
                <a:gd name="connsiteX4" fmla="*/ 694785 w 3986625"/>
                <a:gd name="connsiteY4" fmla="*/ 422030 h 577340"/>
                <a:gd name="connsiteX5" fmla="*/ 779191 w 3986625"/>
                <a:gd name="connsiteY5" fmla="*/ 351692 h 577340"/>
                <a:gd name="connsiteX6" fmla="*/ 919868 w 3986625"/>
                <a:gd name="connsiteY6" fmla="*/ 379827 h 577340"/>
                <a:gd name="connsiteX7" fmla="*/ 967472 w 3986625"/>
                <a:gd name="connsiteY7" fmla="*/ 346225 h 577340"/>
                <a:gd name="connsiteX8" fmla="*/ 1102748 w 3986625"/>
                <a:gd name="connsiteY8" fmla="*/ 478301 h 577340"/>
                <a:gd name="connsiteX9" fmla="*/ 1144951 w 3986625"/>
                <a:gd name="connsiteY9" fmla="*/ 464234 h 577340"/>
                <a:gd name="connsiteX10" fmla="*/ 1243425 w 3986625"/>
                <a:gd name="connsiteY10" fmla="*/ 450166 h 577340"/>
                <a:gd name="connsiteX11" fmla="*/ 1271561 w 3986625"/>
                <a:gd name="connsiteY11" fmla="*/ 422030 h 577340"/>
                <a:gd name="connsiteX12" fmla="*/ 1468508 w 3986625"/>
                <a:gd name="connsiteY12" fmla="*/ 365760 h 577340"/>
                <a:gd name="connsiteX13" fmla="*/ 1749862 w 3986625"/>
                <a:gd name="connsiteY13" fmla="*/ 407963 h 577340"/>
                <a:gd name="connsiteX14" fmla="*/ 1792065 w 3986625"/>
                <a:gd name="connsiteY14" fmla="*/ 379827 h 577340"/>
                <a:gd name="connsiteX15" fmla="*/ 1806133 w 3986625"/>
                <a:gd name="connsiteY15" fmla="*/ 337624 h 577340"/>
                <a:gd name="connsiteX16" fmla="*/ 1834268 w 3986625"/>
                <a:gd name="connsiteY16" fmla="*/ 225083 h 577340"/>
                <a:gd name="connsiteX17" fmla="*/ 2087487 w 3986625"/>
                <a:gd name="connsiteY17" fmla="*/ 0 h 577340"/>
                <a:gd name="connsiteX18" fmla="*/ 2214096 w 3986625"/>
                <a:gd name="connsiteY18" fmla="*/ 28135 h 577340"/>
                <a:gd name="connsiteX19" fmla="*/ 2354773 w 3986625"/>
                <a:gd name="connsiteY19" fmla="*/ 98474 h 577340"/>
                <a:gd name="connsiteX20" fmla="*/ 2270367 w 3986625"/>
                <a:gd name="connsiteY20" fmla="*/ 126609 h 577340"/>
                <a:gd name="connsiteX21" fmla="*/ 2298502 w 3986625"/>
                <a:gd name="connsiteY21" fmla="*/ 182880 h 577340"/>
                <a:gd name="connsiteX22" fmla="*/ 2340705 w 3986625"/>
                <a:gd name="connsiteY22" fmla="*/ 211015 h 577340"/>
                <a:gd name="connsiteX23" fmla="*/ 2453247 w 3986625"/>
                <a:gd name="connsiteY23" fmla="*/ 309489 h 577340"/>
                <a:gd name="connsiteX24" fmla="*/ 2453247 w 3986625"/>
                <a:gd name="connsiteY24" fmla="*/ 478301 h 577340"/>
                <a:gd name="connsiteX25" fmla="*/ 2495450 w 3986625"/>
                <a:gd name="connsiteY25" fmla="*/ 464234 h 577340"/>
                <a:gd name="connsiteX26" fmla="*/ 2509518 w 3986625"/>
                <a:gd name="connsiteY26" fmla="*/ 422030 h 577340"/>
                <a:gd name="connsiteX27" fmla="*/ 2565788 w 3986625"/>
                <a:gd name="connsiteY27" fmla="*/ 365760 h 577340"/>
                <a:gd name="connsiteX28" fmla="*/ 2607991 w 3986625"/>
                <a:gd name="connsiteY28" fmla="*/ 351692 h 577340"/>
                <a:gd name="connsiteX29" fmla="*/ 2748668 w 3986625"/>
                <a:gd name="connsiteY29" fmla="*/ 323557 h 577340"/>
                <a:gd name="connsiteX30" fmla="*/ 2734601 w 3986625"/>
                <a:gd name="connsiteY30" fmla="*/ 365760 h 577340"/>
                <a:gd name="connsiteX31" fmla="*/ 2650194 w 3986625"/>
                <a:gd name="connsiteY31" fmla="*/ 506437 h 577340"/>
                <a:gd name="connsiteX32" fmla="*/ 2762736 w 3986625"/>
                <a:gd name="connsiteY32" fmla="*/ 450166 h 577340"/>
                <a:gd name="connsiteX33" fmla="*/ 2847142 w 3986625"/>
                <a:gd name="connsiteY33" fmla="*/ 422030 h 577340"/>
                <a:gd name="connsiteX34" fmla="*/ 3170699 w 3986625"/>
                <a:gd name="connsiteY34" fmla="*/ 450166 h 577340"/>
                <a:gd name="connsiteX35" fmla="*/ 3184767 w 3986625"/>
                <a:gd name="connsiteY35" fmla="*/ 506437 h 577340"/>
                <a:gd name="connsiteX36" fmla="*/ 3212902 w 3986625"/>
                <a:gd name="connsiteY36" fmla="*/ 422030 h 577340"/>
                <a:gd name="connsiteX37" fmla="*/ 3409850 w 3986625"/>
                <a:gd name="connsiteY37" fmla="*/ 464234 h 577340"/>
                <a:gd name="connsiteX38" fmla="*/ 3508324 w 3986625"/>
                <a:gd name="connsiteY38" fmla="*/ 450166 h 577340"/>
                <a:gd name="connsiteX39" fmla="*/ 3747474 w 3986625"/>
                <a:gd name="connsiteY39" fmla="*/ 492369 h 577340"/>
                <a:gd name="connsiteX40" fmla="*/ 3916287 w 3986625"/>
                <a:gd name="connsiteY40" fmla="*/ 520504 h 577340"/>
                <a:gd name="connsiteX41" fmla="*/ 3902219 w 3986625"/>
                <a:gd name="connsiteY41" fmla="*/ 576775 h 577340"/>
                <a:gd name="connsiteX42" fmla="*/ 3874084 w 3986625"/>
                <a:gd name="connsiteY42" fmla="*/ 534572 h 577340"/>
                <a:gd name="connsiteX43" fmla="*/ 3944422 w 3986625"/>
                <a:gd name="connsiteY43" fmla="*/ 520504 h 577340"/>
                <a:gd name="connsiteX44" fmla="*/ 3986625 w 3986625"/>
                <a:gd name="connsiteY44" fmla="*/ 506437 h 577340"/>
                <a:gd name="connsiteX0" fmla="*/ 0 w 3986625"/>
                <a:gd name="connsiteY0" fmla="*/ 453433 h 577340"/>
                <a:gd name="connsiteX1" fmla="*/ 118010 w 3986625"/>
                <a:gd name="connsiteY1" fmla="*/ 365760 h 577340"/>
                <a:gd name="connsiteX2" fmla="*/ 215284 w 3986625"/>
                <a:gd name="connsiteY2" fmla="*/ 427430 h 577340"/>
                <a:gd name="connsiteX3" fmla="*/ 505372 w 3986625"/>
                <a:gd name="connsiteY3" fmla="*/ 449099 h 577340"/>
                <a:gd name="connsiteX4" fmla="*/ 694785 w 3986625"/>
                <a:gd name="connsiteY4" fmla="*/ 422030 h 577340"/>
                <a:gd name="connsiteX5" fmla="*/ 774858 w 3986625"/>
                <a:gd name="connsiteY5" fmla="*/ 434032 h 577340"/>
                <a:gd name="connsiteX6" fmla="*/ 919868 w 3986625"/>
                <a:gd name="connsiteY6" fmla="*/ 379827 h 577340"/>
                <a:gd name="connsiteX7" fmla="*/ 967472 w 3986625"/>
                <a:gd name="connsiteY7" fmla="*/ 346225 h 577340"/>
                <a:gd name="connsiteX8" fmla="*/ 1102748 w 3986625"/>
                <a:gd name="connsiteY8" fmla="*/ 478301 h 577340"/>
                <a:gd name="connsiteX9" fmla="*/ 1144951 w 3986625"/>
                <a:gd name="connsiteY9" fmla="*/ 464234 h 577340"/>
                <a:gd name="connsiteX10" fmla="*/ 1243425 w 3986625"/>
                <a:gd name="connsiteY10" fmla="*/ 450166 h 577340"/>
                <a:gd name="connsiteX11" fmla="*/ 1271561 w 3986625"/>
                <a:gd name="connsiteY11" fmla="*/ 422030 h 577340"/>
                <a:gd name="connsiteX12" fmla="*/ 1468508 w 3986625"/>
                <a:gd name="connsiteY12" fmla="*/ 365760 h 577340"/>
                <a:gd name="connsiteX13" fmla="*/ 1749862 w 3986625"/>
                <a:gd name="connsiteY13" fmla="*/ 407963 h 577340"/>
                <a:gd name="connsiteX14" fmla="*/ 1792065 w 3986625"/>
                <a:gd name="connsiteY14" fmla="*/ 379827 h 577340"/>
                <a:gd name="connsiteX15" fmla="*/ 1806133 w 3986625"/>
                <a:gd name="connsiteY15" fmla="*/ 337624 h 577340"/>
                <a:gd name="connsiteX16" fmla="*/ 1834268 w 3986625"/>
                <a:gd name="connsiteY16" fmla="*/ 225083 h 577340"/>
                <a:gd name="connsiteX17" fmla="*/ 2087487 w 3986625"/>
                <a:gd name="connsiteY17" fmla="*/ 0 h 577340"/>
                <a:gd name="connsiteX18" fmla="*/ 2214096 w 3986625"/>
                <a:gd name="connsiteY18" fmla="*/ 28135 h 577340"/>
                <a:gd name="connsiteX19" fmla="*/ 2354773 w 3986625"/>
                <a:gd name="connsiteY19" fmla="*/ 98474 h 577340"/>
                <a:gd name="connsiteX20" fmla="*/ 2270367 w 3986625"/>
                <a:gd name="connsiteY20" fmla="*/ 126609 h 577340"/>
                <a:gd name="connsiteX21" fmla="*/ 2298502 w 3986625"/>
                <a:gd name="connsiteY21" fmla="*/ 182880 h 577340"/>
                <a:gd name="connsiteX22" fmla="*/ 2340705 w 3986625"/>
                <a:gd name="connsiteY22" fmla="*/ 211015 h 577340"/>
                <a:gd name="connsiteX23" fmla="*/ 2453247 w 3986625"/>
                <a:gd name="connsiteY23" fmla="*/ 309489 h 577340"/>
                <a:gd name="connsiteX24" fmla="*/ 2453247 w 3986625"/>
                <a:gd name="connsiteY24" fmla="*/ 478301 h 577340"/>
                <a:gd name="connsiteX25" fmla="*/ 2495450 w 3986625"/>
                <a:gd name="connsiteY25" fmla="*/ 464234 h 577340"/>
                <a:gd name="connsiteX26" fmla="*/ 2509518 w 3986625"/>
                <a:gd name="connsiteY26" fmla="*/ 422030 h 577340"/>
                <a:gd name="connsiteX27" fmla="*/ 2565788 w 3986625"/>
                <a:gd name="connsiteY27" fmla="*/ 365760 h 577340"/>
                <a:gd name="connsiteX28" fmla="*/ 2607991 w 3986625"/>
                <a:gd name="connsiteY28" fmla="*/ 351692 h 577340"/>
                <a:gd name="connsiteX29" fmla="*/ 2748668 w 3986625"/>
                <a:gd name="connsiteY29" fmla="*/ 323557 h 577340"/>
                <a:gd name="connsiteX30" fmla="*/ 2734601 w 3986625"/>
                <a:gd name="connsiteY30" fmla="*/ 365760 h 577340"/>
                <a:gd name="connsiteX31" fmla="*/ 2650194 w 3986625"/>
                <a:gd name="connsiteY31" fmla="*/ 506437 h 577340"/>
                <a:gd name="connsiteX32" fmla="*/ 2762736 w 3986625"/>
                <a:gd name="connsiteY32" fmla="*/ 450166 h 577340"/>
                <a:gd name="connsiteX33" fmla="*/ 2847142 w 3986625"/>
                <a:gd name="connsiteY33" fmla="*/ 422030 h 577340"/>
                <a:gd name="connsiteX34" fmla="*/ 3170699 w 3986625"/>
                <a:gd name="connsiteY34" fmla="*/ 450166 h 577340"/>
                <a:gd name="connsiteX35" fmla="*/ 3184767 w 3986625"/>
                <a:gd name="connsiteY35" fmla="*/ 506437 h 577340"/>
                <a:gd name="connsiteX36" fmla="*/ 3212902 w 3986625"/>
                <a:gd name="connsiteY36" fmla="*/ 422030 h 577340"/>
                <a:gd name="connsiteX37" fmla="*/ 3409850 w 3986625"/>
                <a:gd name="connsiteY37" fmla="*/ 464234 h 577340"/>
                <a:gd name="connsiteX38" fmla="*/ 3508324 w 3986625"/>
                <a:gd name="connsiteY38" fmla="*/ 450166 h 577340"/>
                <a:gd name="connsiteX39" fmla="*/ 3747474 w 3986625"/>
                <a:gd name="connsiteY39" fmla="*/ 492369 h 577340"/>
                <a:gd name="connsiteX40" fmla="*/ 3916287 w 3986625"/>
                <a:gd name="connsiteY40" fmla="*/ 520504 h 577340"/>
                <a:gd name="connsiteX41" fmla="*/ 3902219 w 3986625"/>
                <a:gd name="connsiteY41" fmla="*/ 576775 h 577340"/>
                <a:gd name="connsiteX42" fmla="*/ 3874084 w 3986625"/>
                <a:gd name="connsiteY42" fmla="*/ 534572 h 577340"/>
                <a:gd name="connsiteX43" fmla="*/ 3944422 w 3986625"/>
                <a:gd name="connsiteY43" fmla="*/ 520504 h 577340"/>
                <a:gd name="connsiteX44" fmla="*/ 3986625 w 3986625"/>
                <a:gd name="connsiteY44" fmla="*/ 506437 h 577340"/>
                <a:gd name="connsiteX0" fmla="*/ 0 w 3986625"/>
                <a:gd name="connsiteY0" fmla="*/ 453433 h 577340"/>
                <a:gd name="connsiteX1" fmla="*/ 118010 w 3986625"/>
                <a:gd name="connsiteY1" fmla="*/ 365760 h 577340"/>
                <a:gd name="connsiteX2" fmla="*/ 215284 w 3986625"/>
                <a:gd name="connsiteY2" fmla="*/ 427430 h 577340"/>
                <a:gd name="connsiteX3" fmla="*/ 505372 w 3986625"/>
                <a:gd name="connsiteY3" fmla="*/ 449099 h 577340"/>
                <a:gd name="connsiteX4" fmla="*/ 694785 w 3986625"/>
                <a:gd name="connsiteY4" fmla="*/ 422030 h 577340"/>
                <a:gd name="connsiteX5" fmla="*/ 774858 w 3986625"/>
                <a:gd name="connsiteY5" fmla="*/ 434032 h 577340"/>
                <a:gd name="connsiteX6" fmla="*/ 919868 w 3986625"/>
                <a:gd name="connsiteY6" fmla="*/ 379827 h 577340"/>
                <a:gd name="connsiteX7" fmla="*/ 989140 w 3986625"/>
                <a:gd name="connsiteY7" fmla="*/ 406896 h 577340"/>
                <a:gd name="connsiteX8" fmla="*/ 1102748 w 3986625"/>
                <a:gd name="connsiteY8" fmla="*/ 478301 h 577340"/>
                <a:gd name="connsiteX9" fmla="*/ 1144951 w 3986625"/>
                <a:gd name="connsiteY9" fmla="*/ 464234 h 577340"/>
                <a:gd name="connsiteX10" fmla="*/ 1243425 w 3986625"/>
                <a:gd name="connsiteY10" fmla="*/ 450166 h 577340"/>
                <a:gd name="connsiteX11" fmla="*/ 1271561 w 3986625"/>
                <a:gd name="connsiteY11" fmla="*/ 422030 h 577340"/>
                <a:gd name="connsiteX12" fmla="*/ 1468508 w 3986625"/>
                <a:gd name="connsiteY12" fmla="*/ 365760 h 577340"/>
                <a:gd name="connsiteX13" fmla="*/ 1749862 w 3986625"/>
                <a:gd name="connsiteY13" fmla="*/ 407963 h 577340"/>
                <a:gd name="connsiteX14" fmla="*/ 1792065 w 3986625"/>
                <a:gd name="connsiteY14" fmla="*/ 379827 h 577340"/>
                <a:gd name="connsiteX15" fmla="*/ 1806133 w 3986625"/>
                <a:gd name="connsiteY15" fmla="*/ 337624 h 577340"/>
                <a:gd name="connsiteX16" fmla="*/ 1834268 w 3986625"/>
                <a:gd name="connsiteY16" fmla="*/ 225083 h 577340"/>
                <a:gd name="connsiteX17" fmla="*/ 2087487 w 3986625"/>
                <a:gd name="connsiteY17" fmla="*/ 0 h 577340"/>
                <a:gd name="connsiteX18" fmla="*/ 2214096 w 3986625"/>
                <a:gd name="connsiteY18" fmla="*/ 28135 h 577340"/>
                <a:gd name="connsiteX19" fmla="*/ 2354773 w 3986625"/>
                <a:gd name="connsiteY19" fmla="*/ 98474 h 577340"/>
                <a:gd name="connsiteX20" fmla="*/ 2270367 w 3986625"/>
                <a:gd name="connsiteY20" fmla="*/ 126609 h 577340"/>
                <a:gd name="connsiteX21" fmla="*/ 2298502 w 3986625"/>
                <a:gd name="connsiteY21" fmla="*/ 182880 h 577340"/>
                <a:gd name="connsiteX22" fmla="*/ 2340705 w 3986625"/>
                <a:gd name="connsiteY22" fmla="*/ 211015 h 577340"/>
                <a:gd name="connsiteX23" fmla="*/ 2453247 w 3986625"/>
                <a:gd name="connsiteY23" fmla="*/ 309489 h 577340"/>
                <a:gd name="connsiteX24" fmla="*/ 2453247 w 3986625"/>
                <a:gd name="connsiteY24" fmla="*/ 478301 h 577340"/>
                <a:gd name="connsiteX25" fmla="*/ 2495450 w 3986625"/>
                <a:gd name="connsiteY25" fmla="*/ 464234 h 577340"/>
                <a:gd name="connsiteX26" fmla="*/ 2509518 w 3986625"/>
                <a:gd name="connsiteY26" fmla="*/ 422030 h 577340"/>
                <a:gd name="connsiteX27" fmla="*/ 2565788 w 3986625"/>
                <a:gd name="connsiteY27" fmla="*/ 365760 h 577340"/>
                <a:gd name="connsiteX28" fmla="*/ 2607991 w 3986625"/>
                <a:gd name="connsiteY28" fmla="*/ 351692 h 577340"/>
                <a:gd name="connsiteX29" fmla="*/ 2748668 w 3986625"/>
                <a:gd name="connsiteY29" fmla="*/ 323557 h 577340"/>
                <a:gd name="connsiteX30" fmla="*/ 2734601 w 3986625"/>
                <a:gd name="connsiteY30" fmla="*/ 365760 h 577340"/>
                <a:gd name="connsiteX31" fmla="*/ 2650194 w 3986625"/>
                <a:gd name="connsiteY31" fmla="*/ 506437 h 577340"/>
                <a:gd name="connsiteX32" fmla="*/ 2762736 w 3986625"/>
                <a:gd name="connsiteY32" fmla="*/ 450166 h 577340"/>
                <a:gd name="connsiteX33" fmla="*/ 2847142 w 3986625"/>
                <a:gd name="connsiteY33" fmla="*/ 422030 h 577340"/>
                <a:gd name="connsiteX34" fmla="*/ 3170699 w 3986625"/>
                <a:gd name="connsiteY34" fmla="*/ 450166 h 577340"/>
                <a:gd name="connsiteX35" fmla="*/ 3184767 w 3986625"/>
                <a:gd name="connsiteY35" fmla="*/ 506437 h 577340"/>
                <a:gd name="connsiteX36" fmla="*/ 3212902 w 3986625"/>
                <a:gd name="connsiteY36" fmla="*/ 422030 h 577340"/>
                <a:gd name="connsiteX37" fmla="*/ 3409850 w 3986625"/>
                <a:gd name="connsiteY37" fmla="*/ 464234 h 577340"/>
                <a:gd name="connsiteX38" fmla="*/ 3508324 w 3986625"/>
                <a:gd name="connsiteY38" fmla="*/ 450166 h 577340"/>
                <a:gd name="connsiteX39" fmla="*/ 3747474 w 3986625"/>
                <a:gd name="connsiteY39" fmla="*/ 492369 h 577340"/>
                <a:gd name="connsiteX40" fmla="*/ 3916287 w 3986625"/>
                <a:gd name="connsiteY40" fmla="*/ 520504 h 577340"/>
                <a:gd name="connsiteX41" fmla="*/ 3902219 w 3986625"/>
                <a:gd name="connsiteY41" fmla="*/ 576775 h 577340"/>
                <a:gd name="connsiteX42" fmla="*/ 3874084 w 3986625"/>
                <a:gd name="connsiteY42" fmla="*/ 534572 h 577340"/>
                <a:gd name="connsiteX43" fmla="*/ 3944422 w 3986625"/>
                <a:gd name="connsiteY43" fmla="*/ 520504 h 577340"/>
                <a:gd name="connsiteX44" fmla="*/ 3986625 w 3986625"/>
                <a:gd name="connsiteY44" fmla="*/ 506437 h 577340"/>
                <a:gd name="connsiteX0" fmla="*/ 0 w 3986625"/>
                <a:gd name="connsiteY0" fmla="*/ 453433 h 577340"/>
                <a:gd name="connsiteX1" fmla="*/ 118010 w 3986625"/>
                <a:gd name="connsiteY1" fmla="*/ 365760 h 577340"/>
                <a:gd name="connsiteX2" fmla="*/ 215284 w 3986625"/>
                <a:gd name="connsiteY2" fmla="*/ 427430 h 577340"/>
                <a:gd name="connsiteX3" fmla="*/ 505372 w 3986625"/>
                <a:gd name="connsiteY3" fmla="*/ 449099 h 577340"/>
                <a:gd name="connsiteX4" fmla="*/ 694785 w 3986625"/>
                <a:gd name="connsiteY4" fmla="*/ 422030 h 577340"/>
                <a:gd name="connsiteX5" fmla="*/ 774858 w 3986625"/>
                <a:gd name="connsiteY5" fmla="*/ 434032 h 577340"/>
                <a:gd name="connsiteX6" fmla="*/ 911200 w 3986625"/>
                <a:gd name="connsiteY6" fmla="*/ 410162 h 577340"/>
                <a:gd name="connsiteX7" fmla="*/ 989140 w 3986625"/>
                <a:gd name="connsiteY7" fmla="*/ 406896 h 577340"/>
                <a:gd name="connsiteX8" fmla="*/ 1102748 w 3986625"/>
                <a:gd name="connsiteY8" fmla="*/ 478301 h 577340"/>
                <a:gd name="connsiteX9" fmla="*/ 1144951 w 3986625"/>
                <a:gd name="connsiteY9" fmla="*/ 464234 h 577340"/>
                <a:gd name="connsiteX10" fmla="*/ 1243425 w 3986625"/>
                <a:gd name="connsiteY10" fmla="*/ 450166 h 577340"/>
                <a:gd name="connsiteX11" fmla="*/ 1271561 w 3986625"/>
                <a:gd name="connsiteY11" fmla="*/ 422030 h 577340"/>
                <a:gd name="connsiteX12" fmla="*/ 1468508 w 3986625"/>
                <a:gd name="connsiteY12" fmla="*/ 365760 h 577340"/>
                <a:gd name="connsiteX13" fmla="*/ 1749862 w 3986625"/>
                <a:gd name="connsiteY13" fmla="*/ 407963 h 577340"/>
                <a:gd name="connsiteX14" fmla="*/ 1792065 w 3986625"/>
                <a:gd name="connsiteY14" fmla="*/ 379827 h 577340"/>
                <a:gd name="connsiteX15" fmla="*/ 1806133 w 3986625"/>
                <a:gd name="connsiteY15" fmla="*/ 337624 h 577340"/>
                <a:gd name="connsiteX16" fmla="*/ 1834268 w 3986625"/>
                <a:gd name="connsiteY16" fmla="*/ 225083 h 577340"/>
                <a:gd name="connsiteX17" fmla="*/ 2087487 w 3986625"/>
                <a:gd name="connsiteY17" fmla="*/ 0 h 577340"/>
                <a:gd name="connsiteX18" fmla="*/ 2214096 w 3986625"/>
                <a:gd name="connsiteY18" fmla="*/ 28135 h 577340"/>
                <a:gd name="connsiteX19" fmla="*/ 2354773 w 3986625"/>
                <a:gd name="connsiteY19" fmla="*/ 98474 h 577340"/>
                <a:gd name="connsiteX20" fmla="*/ 2270367 w 3986625"/>
                <a:gd name="connsiteY20" fmla="*/ 126609 h 577340"/>
                <a:gd name="connsiteX21" fmla="*/ 2298502 w 3986625"/>
                <a:gd name="connsiteY21" fmla="*/ 182880 h 577340"/>
                <a:gd name="connsiteX22" fmla="*/ 2340705 w 3986625"/>
                <a:gd name="connsiteY22" fmla="*/ 211015 h 577340"/>
                <a:gd name="connsiteX23" fmla="*/ 2453247 w 3986625"/>
                <a:gd name="connsiteY23" fmla="*/ 309489 h 577340"/>
                <a:gd name="connsiteX24" fmla="*/ 2453247 w 3986625"/>
                <a:gd name="connsiteY24" fmla="*/ 478301 h 577340"/>
                <a:gd name="connsiteX25" fmla="*/ 2495450 w 3986625"/>
                <a:gd name="connsiteY25" fmla="*/ 464234 h 577340"/>
                <a:gd name="connsiteX26" fmla="*/ 2509518 w 3986625"/>
                <a:gd name="connsiteY26" fmla="*/ 422030 h 577340"/>
                <a:gd name="connsiteX27" fmla="*/ 2565788 w 3986625"/>
                <a:gd name="connsiteY27" fmla="*/ 365760 h 577340"/>
                <a:gd name="connsiteX28" fmla="*/ 2607991 w 3986625"/>
                <a:gd name="connsiteY28" fmla="*/ 351692 h 577340"/>
                <a:gd name="connsiteX29" fmla="*/ 2748668 w 3986625"/>
                <a:gd name="connsiteY29" fmla="*/ 323557 h 577340"/>
                <a:gd name="connsiteX30" fmla="*/ 2734601 w 3986625"/>
                <a:gd name="connsiteY30" fmla="*/ 365760 h 577340"/>
                <a:gd name="connsiteX31" fmla="*/ 2650194 w 3986625"/>
                <a:gd name="connsiteY31" fmla="*/ 506437 h 577340"/>
                <a:gd name="connsiteX32" fmla="*/ 2762736 w 3986625"/>
                <a:gd name="connsiteY32" fmla="*/ 450166 h 577340"/>
                <a:gd name="connsiteX33" fmla="*/ 2847142 w 3986625"/>
                <a:gd name="connsiteY33" fmla="*/ 422030 h 577340"/>
                <a:gd name="connsiteX34" fmla="*/ 3170699 w 3986625"/>
                <a:gd name="connsiteY34" fmla="*/ 450166 h 577340"/>
                <a:gd name="connsiteX35" fmla="*/ 3184767 w 3986625"/>
                <a:gd name="connsiteY35" fmla="*/ 506437 h 577340"/>
                <a:gd name="connsiteX36" fmla="*/ 3212902 w 3986625"/>
                <a:gd name="connsiteY36" fmla="*/ 422030 h 577340"/>
                <a:gd name="connsiteX37" fmla="*/ 3409850 w 3986625"/>
                <a:gd name="connsiteY37" fmla="*/ 464234 h 577340"/>
                <a:gd name="connsiteX38" fmla="*/ 3508324 w 3986625"/>
                <a:gd name="connsiteY38" fmla="*/ 450166 h 577340"/>
                <a:gd name="connsiteX39" fmla="*/ 3747474 w 3986625"/>
                <a:gd name="connsiteY39" fmla="*/ 492369 h 577340"/>
                <a:gd name="connsiteX40" fmla="*/ 3916287 w 3986625"/>
                <a:gd name="connsiteY40" fmla="*/ 520504 h 577340"/>
                <a:gd name="connsiteX41" fmla="*/ 3902219 w 3986625"/>
                <a:gd name="connsiteY41" fmla="*/ 576775 h 577340"/>
                <a:gd name="connsiteX42" fmla="*/ 3874084 w 3986625"/>
                <a:gd name="connsiteY42" fmla="*/ 534572 h 577340"/>
                <a:gd name="connsiteX43" fmla="*/ 3944422 w 3986625"/>
                <a:gd name="connsiteY43" fmla="*/ 520504 h 577340"/>
                <a:gd name="connsiteX44" fmla="*/ 3986625 w 3986625"/>
                <a:gd name="connsiteY44" fmla="*/ 506437 h 577340"/>
                <a:gd name="connsiteX0" fmla="*/ 0 w 3977957"/>
                <a:gd name="connsiteY0" fmla="*/ 449099 h 577340"/>
                <a:gd name="connsiteX1" fmla="*/ 109342 w 3977957"/>
                <a:gd name="connsiteY1" fmla="*/ 365760 h 577340"/>
                <a:gd name="connsiteX2" fmla="*/ 206616 w 3977957"/>
                <a:gd name="connsiteY2" fmla="*/ 427430 h 577340"/>
                <a:gd name="connsiteX3" fmla="*/ 496704 w 3977957"/>
                <a:gd name="connsiteY3" fmla="*/ 449099 h 577340"/>
                <a:gd name="connsiteX4" fmla="*/ 686117 w 3977957"/>
                <a:gd name="connsiteY4" fmla="*/ 422030 h 577340"/>
                <a:gd name="connsiteX5" fmla="*/ 766190 w 3977957"/>
                <a:gd name="connsiteY5" fmla="*/ 434032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49099 h 577340"/>
                <a:gd name="connsiteX1" fmla="*/ 109342 w 3977957"/>
                <a:gd name="connsiteY1" fmla="*/ 365760 h 577340"/>
                <a:gd name="connsiteX2" fmla="*/ 206616 w 3977957"/>
                <a:gd name="connsiteY2" fmla="*/ 427430 h 577340"/>
                <a:gd name="connsiteX3" fmla="*/ 496704 w 3977957"/>
                <a:gd name="connsiteY3" fmla="*/ 449099 h 577340"/>
                <a:gd name="connsiteX4" fmla="*/ 686117 w 3977957"/>
                <a:gd name="connsiteY4" fmla="*/ 422030 h 577340"/>
                <a:gd name="connsiteX5" fmla="*/ 766190 w 3977957"/>
                <a:gd name="connsiteY5" fmla="*/ 434032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49099 h 577340"/>
                <a:gd name="connsiteX1" fmla="*/ 109342 w 3977957"/>
                <a:gd name="connsiteY1" fmla="*/ 365760 h 577340"/>
                <a:gd name="connsiteX2" fmla="*/ 206616 w 3977957"/>
                <a:gd name="connsiteY2" fmla="*/ 427430 h 577340"/>
                <a:gd name="connsiteX3" fmla="*/ 496704 w 3977957"/>
                <a:gd name="connsiteY3" fmla="*/ 449099 h 577340"/>
                <a:gd name="connsiteX4" fmla="*/ 686117 w 3977957"/>
                <a:gd name="connsiteY4" fmla="*/ 422030 h 577340"/>
                <a:gd name="connsiteX5" fmla="*/ 766190 w 3977957"/>
                <a:gd name="connsiteY5" fmla="*/ 434032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49099 h 577340"/>
                <a:gd name="connsiteX1" fmla="*/ 109342 w 3977957"/>
                <a:gd name="connsiteY1" fmla="*/ 365760 h 577340"/>
                <a:gd name="connsiteX2" fmla="*/ 206616 w 3977957"/>
                <a:gd name="connsiteY2" fmla="*/ 427430 h 577340"/>
                <a:gd name="connsiteX3" fmla="*/ 496704 w 3977957"/>
                <a:gd name="connsiteY3" fmla="*/ 449099 h 577340"/>
                <a:gd name="connsiteX4" fmla="*/ 686117 w 3977957"/>
                <a:gd name="connsiteY4" fmla="*/ 422030 h 577340"/>
                <a:gd name="connsiteX5" fmla="*/ 766190 w 3977957"/>
                <a:gd name="connsiteY5" fmla="*/ 434032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49099 h 577340"/>
                <a:gd name="connsiteX1" fmla="*/ 109342 w 3977957"/>
                <a:gd name="connsiteY1" fmla="*/ 365760 h 577340"/>
                <a:gd name="connsiteX2" fmla="*/ 206616 w 3977957"/>
                <a:gd name="connsiteY2" fmla="*/ 427430 h 577340"/>
                <a:gd name="connsiteX3" fmla="*/ 496704 w 3977957"/>
                <a:gd name="connsiteY3" fmla="*/ 449099 h 577340"/>
                <a:gd name="connsiteX4" fmla="*/ 686117 w 3977957"/>
                <a:gd name="connsiteY4" fmla="*/ 422030 h 577340"/>
                <a:gd name="connsiteX5" fmla="*/ 766190 w 3977957"/>
                <a:gd name="connsiteY5" fmla="*/ 434032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49099 h 577340"/>
                <a:gd name="connsiteX1" fmla="*/ 109342 w 3977957"/>
                <a:gd name="connsiteY1" fmla="*/ 365760 h 577340"/>
                <a:gd name="connsiteX2" fmla="*/ 206616 w 3977957"/>
                <a:gd name="connsiteY2" fmla="*/ 427430 h 577340"/>
                <a:gd name="connsiteX3" fmla="*/ 496704 w 3977957"/>
                <a:gd name="connsiteY3" fmla="*/ 449099 h 577340"/>
                <a:gd name="connsiteX4" fmla="*/ 686117 w 3977957"/>
                <a:gd name="connsiteY4" fmla="*/ 422030 h 577340"/>
                <a:gd name="connsiteX5" fmla="*/ 766190 w 3977957"/>
                <a:gd name="connsiteY5" fmla="*/ 434032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49099 h 577340"/>
                <a:gd name="connsiteX1" fmla="*/ 109342 w 3977957"/>
                <a:gd name="connsiteY1" fmla="*/ 365760 h 577340"/>
                <a:gd name="connsiteX2" fmla="*/ 193615 w 3977957"/>
                <a:gd name="connsiteY2" fmla="*/ 462099 h 577340"/>
                <a:gd name="connsiteX3" fmla="*/ 496704 w 3977957"/>
                <a:gd name="connsiteY3" fmla="*/ 449099 h 577340"/>
                <a:gd name="connsiteX4" fmla="*/ 686117 w 3977957"/>
                <a:gd name="connsiteY4" fmla="*/ 422030 h 577340"/>
                <a:gd name="connsiteX5" fmla="*/ 766190 w 3977957"/>
                <a:gd name="connsiteY5" fmla="*/ 434032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57766 h 577340"/>
                <a:gd name="connsiteX1" fmla="*/ 109342 w 3977957"/>
                <a:gd name="connsiteY1" fmla="*/ 365760 h 577340"/>
                <a:gd name="connsiteX2" fmla="*/ 193615 w 3977957"/>
                <a:gd name="connsiteY2" fmla="*/ 462099 h 577340"/>
                <a:gd name="connsiteX3" fmla="*/ 496704 w 3977957"/>
                <a:gd name="connsiteY3" fmla="*/ 449099 h 577340"/>
                <a:gd name="connsiteX4" fmla="*/ 686117 w 3977957"/>
                <a:gd name="connsiteY4" fmla="*/ 422030 h 577340"/>
                <a:gd name="connsiteX5" fmla="*/ 766190 w 3977957"/>
                <a:gd name="connsiteY5" fmla="*/ 434032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57766 h 577340"/>
                <a:gd name="connsiteX1" fmla="*/ 109342 w 3977957"/>
                <a:gd name="connsiteY1" fmla="*/ 365760 h 577340"/>
                <a:gd name="connsiteX2" fmla="*/ 193615 w 3977957"/>
                <a:gd name="connsiteY2" fmla="*/ 462099 h 577340"/>
                <a:gd name="connsiteX3" fmla="*/ 483703 w 3977957"/>
                <a:gd name="connsiteY3" fmla="*/ 462100 h 577340"/>
                <a:gd name="connsiteX4" fmla="*/ 686117 w 3977957"/>
                <a:gd name="connsiteY4" fmla="*/ 422030 h 577340"/>
                <a:gd name="connsiteX5" fmla="*/ 766190 w 3977957"/>
                <a:gd name="connsiteY5" fmla="*/ 434032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57766 h 577340"/>
                <a:gd name="connsiteX1" fmla="*/ 109342 w 3977957"/>
                <a:gd name="connsiteY1" fmla="*/ 365760 h 577340"/>
                <a:gd name="connsiteX2" fmla="*/ 193615 w 3977957"/>
                <a:gd name="connsiteY2" fmla="*/ 462099 h 577340"/>
                <a:gd name="connsiteX3" fmla="*/ 483703 w 3977957"/>
                <a:gd name="connsiteY3" fmla="*/ 462100 h 577340"/>
                <a:gd name="connsiteX4" fmla="*/ 686117 w 3977957"/>
                <a:gd name="connsiteY4" fmla="*/ 422030 h 577340"/>
                <a:gd name="connsiteX5" fmla="*/ 727187 w 3977957"/>
                <a:gd name="connsiteY5" fmla="*/ 460034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57766 h 577340"/>
                <a:gd name="connsiteX1" fmla="*/ 109342 w 3977957"/>
                <a:gd name="connsiteY1" fmla="*/ 365760 h 577340"/>
                <a:gd name="connsiteX2" fmla="*/ 193615 w 3977957"/>
                <a:gd name="connsiteY2" fmla="*/ 462099 h 577340"/>
                <a:gd name="connsiteX3" fmla="*/ 609378 w 3977957"/>
                <a:gd name="connsiteY3" fmla="*/ 449099 h 577340"/>
                <a:gd name="connsiteX4" fmla="*/ 686117 w 3977957"/>
                <a:gd name="connsiteY4" fmla="*/ 422030 h 577340"/>
                <a:gd name="connsiteX5" fmla="*/ 727187 w 3977957"/>
                <a:gd name="connsiteY5" fmla="*/ 460034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57766 h 577340"/>
                <a:gd name="connsiteX1" fmla="*/ 109342 w 3977957"/>
                <a:gd name="connsiteY1" fmla="*/ 365760 h 577340"/>
                <a:gd name="connsiteX2" fmla="*/ 193615 w 3977957"/>
                <a:gd name="connsiteY2" fmla="*/ 462099 h 577340"/>
                <a:gd name="connsiteX3" fmla="*/ 609378 w 3977957"/>
                <a:gd name="connsiteY3" fmla="*/ 449099 h 577340"/>
                <a:gd name="connsiteX4" fmla="*/ 686117 w 3977957"/>
                <a:gd name="connsiteY4" fmla="*/ 422030 h 577340"/>
                <a:gd name="connsiteX5" fmla="*/ 727187 w 3977957"/>
                <a:gd name="connsiteY5" fmla="*/ 460034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57766 h 577340"/>
                <a:gd name="connsiteX1" fmla="*/ 109342 w 3977957"/>
                <a:gd name="connsiteY1" fmla="*/ 365760 h 577340"/>
                <a:gd name="connsiteX2" fmla="*/ 193615 w 3977957"/>
                <a:gd name="connsiteY2" fmla="*/ 462099 h 577340"/>
                <a:gd name="connsiteX3" fmla="*/ 609378 w 3977957"/>
                <a:gd name="connsiteY3" fmla="*/ 449099 h 577340"/>
                <a:gd name="connsiteX4" fmla="*/ 686117 w 3977957"/>
                <a:gd name="connsiteY4" fmla="*/ 409029 h 577340"/>
                <a:gd name="connsiteX5" fmla="*/ 727187 w 3977957"/>
                <a:gd name="connsiteY5" fmla="*/ 460034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57766 h 577340"/>
                <a:gd name="connsiteX1" fmla="*/ 109342 w 3977957"/>
                <a:gd name="connsiteY1" fmla="*/ 365760 h 577340"/>
                <a:gd name="connsiteX2" fmla="*/ 193615 w 3977957"/>
                <a:gd name="connsiteY2" fmla="*/ 462099 h 577340"/>
                <a:gd name="connsiteX3" fmla="*/ 609378 w 3977957"/>
                <a:gd name="connsiteY3" fmla="*/ 449099 h 577340"/>
                <a:gd name="connsiteX4" fmla="*/ 686117 w 3977957"/>
                <a:gd name="connsiteY4" fmla="*/ 409029 h 577340"/>
                <a:gd name="connsiteX5" fmla="*/ 727187 w 3977957"/>
                <a:gd name="connsiteY5" fmla="*/ 460034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57766 h 577340"/>
                <a:gd name="connsiteX1" fmla="*/ 109342 w 3977957"/>
                <a:gd name="connsiteY1" fmla="*/ 365760 h 577340"/>
                <a:gd name="connsiteX2" fmla="*/ 193615 w 3977957"/>
                <a:gd name="connsiteY2" fmla="*/ 462099 h 577340"/>
                <a:gd name="connsiteX3" fmla="*/ 609378 w 3977957"/>
                <a:gd name="connsiteY3" fmla="*/ 449099 h 577340"/>
                <a:gd name="connsiteX4" fmla="*/ 686117 w 3977957"/>
                <a:gd name="connsiteY4" fmla="*/ 409029 h 577340"/>
                <a:gd name="connsiteX5" fmla="*/ 727187 w 3977957"/>
                <a:gd name="connsiteY5" fmla="*/ 460034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57766 h 577340"/>
                <a:gd name="connsiteX1" fmla="*/ 109342 w 3977957"/>
                <a:gd name="connsiteY1" fmla="*/ 365760 h 577340"/>
                <a:gd name="connsiteX2" fmla="*/ 193615 w 3977957"/>
                <a:gd name="connsiteY2" fmla="*/ 462099 h 577340"/>
                <a:gd name="connsiteX3" fmla="*/ 609378 w 3977957"/>
                <a:gd name="connsiteY3" fmla="*/ 449099 h 577340"/>
                <a:gd name="connsiteX4" fmla="*/ 686117 w 3977957"/>
                <a:gd name="connsiteY4" fmla="*/ 409029 h 577340"/>
                <a:gd name="connsiteX5" fmla="*/ 727187 w 3977957"/>
                <a:gd name="connsiteY5" fmla="*/ 460034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57766 h 577340"/>
                <a:gd name="connsiteX1" fmla="*/ 109342 w 3977957"/>
                <a:gd name="connsiteY1" fmla="*/ 365760 h 577340"/>
                <a:gd name="connsiteX2" fmla="*/ 193615 w 3977957"/>
                <a:gd name="connsiteY2" fmla="*/ 462099 h 577340"/>
                <a:gd name="connsiteX3" fmla="*/ 609378 w 3977957"/>
                <a:gd name="connsiteY3" fmla="*/ 449099 h 577340"/>
                <a:gd name="connsiteX4" fmla="*/ 686117 w 3977957"/>
                <a:gd name="connsiteY4" fmla="*/ 409029 h 577340"/>
                <a:gd name="connsiteX5" fmla="*/ 727187 w 3977957"/>
                <a:gd name="connsiteY5" fmla="*/ 460034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57766 h 577340"/>
                <a:gd name="connsiteX1" fmla="*/ 109342 w 3977957"/>
                <a:gd name="connsiteY1" fmla="*/ 365760 h 577340"/>
                <a:gd name="connsiteX2" fmla="*/ 193615 w 3977957"/>
                <a:gd name="connsiteY2" fmla="*/ 462099 h 577340"/>
                <a:gd name="connsiteX3" fmla="*/ 609378 w 3977957"/>
                <a:gd name="connsiteY3" fmla="*/ 449099 h 577340"/>
                <a:gd name="connsiteX4" fmla="*/ 686117 w 3977957"/>
                <a:gd name="connsiteY4" fmla="*/ 409029 h 577340"/>
                <a:gd name="connsiteX5" fmla="*/ 779191 w 3977957"/>
                <a:gd name="connsiteY5" fmla="*/ 460034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57766 h 577340"/>
                <a:gd name="connsiteX1" fmla="*/ 109342 w 3977957"/>
                <a:gd name="connsiteY1" fmla="*/ 365760 h 577340"/>
                <a:gd name="connsiteX2" fmla="*/ 193615 w 3977957"/>
                <a:gd name="connsiteY2" fmla="*/ 462099 h 577340"/>
                <a:gd name="connsiteX3" fmla="*/ 609378 w 3977957"/>
                <a:gd name="connsiteY3" fmla="*/ 449099 h 577340"/>
                <a:gd name="connsiteX4" fmla="*/ 686117 w 3977957"/>
                <a:gd name="connsiteY4" fmla="*/ 409029 h 577340"/>
                <a:gd name="connsiteX5" fmla="*/ 779191 w 3977957"/>
                <a:gd name="connsiteY5" fmla="*/ 460034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83397 w 3977957"/>
                <a:gd name="connsiteY14" fmla="*/ 379827 h 577340"/>
                <a:gd name="connsiteX15" fmla="*/ 1797465 w 3977957"/>
                <a:gd name="connsiteY15" fmla="*/ 337624 h 577340"/>
                <a:gd name="connsiteX16" fmla="*/ 1825600 w 3977957"/>
                <a:gd name="connsiteY16" fmla="*/ 225083 h 577340"/>
                <a:gd name="connsiteX17" fmla="*/ 2078819 w 3977957"/>
                <a:gd name="connsiteY17" fmla="*/ 0 h 577340"/>
                <a:gd name="connsiteX18" fmla="*/ 2205428 w 3977957"/>
                <a:gd name="connsiteY18" fmla="*/ 28135 h 577340"/>
                <a:gd name="connsiteX19" fmla="*/ 2346105 w 3977957"/>
                <a:gd name="connsiteY19" fmla="*/ 98474 h 577340"/>
                <a:gd name="connsiteX20" fmla="*/ 2261699 w 3977957"/>
                <a:gd name="connsiteY20" fmla="*/ 126609 h 577340"/>
                <a:gd name="connsiteX21" fmla="*/ 2289834 w 3977957"/>
                <a:gd name="connsiteY21" fmla="*/ 182880 h 577340"/>
                <a:gd name="connsiteX22" fmla="*/ 2332037 w 3977957"/>
                <a:gd name="connsiteY22" fmla="*/ 211015 h 577340"/>
                <a:gd name="connsiteX23" fmla="*/ 2444579 w 3977957"/>
                <a:gd name="connsiteY23" fmla="*/ 309489 h 577340"/>
                <a:gd name="connsiteX24" fmla="*/ 2444579 w 3977957"/>
                <a:gd name="connsiteY24" fmla="*/ 478301 h 577340"/>
                <a:gd name="connsiteX25" fmla="*/ 2486782 w 3977957"/>
                <a:gd name="connsiteY25" fmla="*/ 464234 h 577340"/>
                <a:gd name="connsiteX26" fmla="*/ 2500850 w 3977957"/>
                <a:gd name="connsiteY26" fmla="*/ 422030 h 577340"/>
                <a:gd name="connsiteX27" fmla="*/ 2557120 w 3977957"/>
                <a:gd name="connsiteY27" fmla="*/ 365760 h 577340"/>
                <a:gd name="connsiteX28" fmla="*/ 2599323 w 3977957"/>
                <a:gd name="connsiteY28" fmla="*/ 351692 h 577340"/>
                <a:gd name="connsiteX29" fmla="*/ 2740000 w 3977957"/>
                <a:gd name="connsiteY29" fmla="*/ 323557 h 577340"/>
                <a:gd name="connsiteX30" fmla="*/ 2725933 w 3977957"/>
                <a:gd name="connsiteY30" fmla="*/ 365760 h 577340"/>
                <a:gd name="connsiteX31" fmla="*/ 2641526 w 3977957"/>
                <a:gd name="connsiteY31" fmla="*/ 506437 h 577340"/>
                <a:gd name="connsiteX32" fmla="*/ 2754068 w 3977957"/>
                <a:gd name="connsiteY32" fmla="*/ 450166 h 577340"/>
                <a:gd name="connsiteX33" fmla="*/ 2838474 w 3977957"/>
                <a:gd name="connsiteY33" fmla="*/ 422030 h 577340"/>
                <a:gd name="connsiteX34" fmla="*/ 3162031 w 3977957"/>
                <a:gd name="connsiteY34" fmla="*/ 450166 h 577340"/>
                <a:gd name="connsiteX35" fmla="*/ 3176099 w 3977957"/>
                <a:gd name="connsiteY35" fmla="*/ 506437 h 577340"/>
                <a:gd name="connsiteX36" fmla="*/ 3204234 w 3977957"/>
                <a:gd name="connsiteY36" fmla="*/ 422030 h 577340"/>
                <a:gd name="connsiteX37" fmla="*/ 3401182 w 3977957"/>
                <a:gd name="connsiteY37" fmla="*/ 464234 h 577340"/>
                <a:gd name="connsiteX38" fmla="*/ 3499656 w 3977957"/>
                <a:gd name="connsiteY38" fmla="*/ 450166 h 577340"/>
                <a:gd name="connsiteX39" fmla="*/ 3738806 w 3977957"/>
                <a:gd name="connsiteY39" fmla="*/ 492369 h 577340"/>
                <a:gd name="connsiteX40" fmla="*/ 3907619 w 3977957"/>
                <a:gd name="connsiteY40" fmla="*/ 520504 h 577340"/>
                <a:gd name="connsiteX41" fmla="*/ 3893551 w 3977957"/>
                <a:gd name="connsiteY41" fmla="*/ 576775 h 577340"/>
                <a:gd name="connsiteX42" fmla="*/ 3865416 w 3977957"/>
                <a:gd name="connsiteY42" fmla="*/ 534572 h 577340"/>
                <a:gd name="connsiteX43" fmla="*/ 3935754 w 3977957"/>
                <a:gd name="connsiteY43" fmla="*/ 520504 h 577340"/>
                <a:gd name="connsiteX44" fmla="*/ 3977957 w 3977957"/>
                <a:gd name="connsiteY44" fmla="*/ 506437 h 577340"/>
                <a:gd name="connsiteX0" fmla="*/ 0 w 3977957"/>
                <a:gd name="connsiteY0" fmla="*/ 457766 h 577340"/>
                <a:gd name="connsiteX1" fmla="*/ 109342 w 3977957"/>
                <a:gd name="connsiteY1" fmla="*/ 365760 h 577340"/>
                <a:gd name="connsiteX2" fmla="*/ 193615 w 3977957"/>
                <a:gd name="connsiteY2" fmla="*/ 462099 h 577340"/>
                <a:gd name="connsiteX3" fmla="*/ 609378 w 3977957"/>
                <a:gd name="connsiteY3" fmla="*/ 449099 h 577340"/>
                <a:gd name="connsiteX4" fmla="*/ 686117 w 3977957"/>
                <a:gd name="connsiteY4" fmla="*/ 409029 h 577340"/>
                <a:gd name="connsiteX5" fmla="*/ 779191 w 3977957"/>
                <a:gd name="connsiteY5" fmla="*/ 460034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797465 w 3977957"/>
                <a:gd name="connsiteY14" fmla="*/ 337624 h 577340"/>
                <a:gd name="connsiteX15" fmla="*/ 1825600 w 3977957"/>
                <a:gd name="connsiteY15" fmla="*/ 225083 h 577340"/>
                <a:gd name="connsiteX16" fmla="*/ 2078819 w 3977957"/>
                <a:gd name="connsiteY16" fmla="*/ 0 h 577340"/>
                <a:gd name="connsiteX17" fmla="*/ 2205428 w 3977957"/>
                <a:gd name="connsiteY17" fmla="*/ 28135 h 577340"/>
                <a:gd name="connsiteX18" fmla="*/ 2346105 w 3977957"/>
                <a:gd name="connsiteY18" fmla="*/ 98474 h 577340"/>
                <a:gd name="connsiteX19" fmla="*/ 2261699 w 3977957"/>
                <a:gd name="connsiteY19" fmla="*/ 126609 h 577340"/>
                <a:gd name="connsiteX20" fmla="*/ 2289834 w 3977957"/>
                <a:gd name="connsiteY20" fmla="*/ 182880 h 577340"/>
                <a:gd name="connsiteX21" fmla="*/ 2332037 w 3977957"/>
                <a:gd name="connsiteY21" fmla="*/ 211015 h 577340"/>
                <a:gd name="connsiteX22" fmla="*/ 2444579 w 3977957"/>
                <a:gd name="connsiteY22" fmla="*/ 309489 h 577340"/>
                <a:gd name="connsiteX23" fmla="*/ 2444579 w 3977957"/>
                <a:gd name="connsiteY23" fmla="*/ 478301 h 577340"/>
                <a:gd name="connsiteX24" fmla="*/ 2486782 w 3977957"/>
                <a:gd name="connsiteY24" fmla="*/ 464234 h 577340"/>
                <a:gd name="connsiteX25" fmla="*/ 2500850 w 3977957"/>
                <a:gd name="connsiteY25" fmla="*/ 422030 h 577340"/>
                <a:gd name="connsiteX26" fmla="*/ 2557120 w 3977957"/>
                <a:gd name="connsiteY26" fmla="*/ 365760 h 577340"/>
                <a:gd name="connsiteX27" fmla="*/ 2599323 w 3977957"/>
                <a:gd name="connsiteY27" fmla="*/ 351692 h 577340"/>
                <a:gd name="connsiteX28" fmla="*/ 2740000 w 3977957"/>
                <a:gd name="connsiteY28" fmla="*/ 323557 h 577340"/>
                <a:gd name="connsiteX29" fmla="*/ 2725933 w 3977957"/>
                <a:gd name="connsiteY29" fmla="*/ 365760 h 577340"/>
                <a:gd name="connsiteX30" fmla="*/ 2641526 w 3977957"/>
                <a:gd name="connsiteY30" fmla="*/ 506437 h 577340"/>
                <a:gd name="connsiteX31" fmla="*/ 2754068 w 3977957"/>
                <a:gd name="connsiteY31" fmla="*/ 450166 h 577340"/>
                <a:gd name="connsiteX32" fmla="*/ 2838474 w 3977957"/>
                <a:gd name="connsiteY32" fmla="*/ 422030 h 577340"/>
                <a:gd name="connsiteX33" fmla="*/ 3162031 w 3977957"/>
                <a:gd name="connsiteY33" fmla="*/ 450166 h 577340"/>
                <a:gd name="connsiteX34" fmla="*/ 3176099 w 3977957"/>
                <a:gd name="connsiteY34" fmla="*/ 506437 h 577340"/>
                <a:gd name="connsiteX35" fmla="*/ 3204234 w 3977957"/>
                <a:gd name="connsiteY35" fmla="*/ 422030 h 577340"/>
                <a:gd name="connsiteX36" fmla="*/ 3401182 w 3977957"/>
                <a:gd name="connsiteY36" fmla="*/ 464234 h 577340"/>
                <a:gd name="connsiteX37" fmla="*/ 3499656 w 3977957"/>
                <a:gd name="connsiteY37" fmla="*/ 450166 h 577340"/>
                <a:gd name="connsiteX38" fmla="*/ 3738806 w 3977957"/>
                <a:gd name="connsiteY38" fmla="*/ 492369 h 577340"/>
                <a:gd name="connsiteX39" fmla="*/ 3907619 w 3977957"/>
                <a:gd name="connsiteY39" fmla="*/ 520504 h 577340"/>
                <a:gd name="connsiteX40" fmla="*/ 3893551 w 3977957"/>
                <a:gd name="connsiteY40" fmla="*/ 576775 h 577340"/>
                <a:gd name="connsiteX41" fmla="*/ 3865416 w 3977957"/>
                <a:gd name="connsiteY41" fmla="*/ 534572 h 577340"/>
                <a:gd name="connsiteX42" fmla="*/ 3935754 w 3977957"/>
                <a:gd name="connsiteY42" fmla="*/ 520504 h 577340"/>
                <a:gd name="connsiteX43" fmla="*/ 3977957 w 3977957"/>
                <a:gd name="connsiteY43" fmla="*/ 506437 h 577340"/>
                <a:gd name="connsiteX0" fmla="*/ 0 w 3977957"/>
                <a:gd name="connsiteY0" fmla="*/ 457766 h 577340"/>
                <a:gd name="connsiteX1" fmla="*/ 109342 w 3977957"/>
                <a:gd name="connsiteY1" fmla="*/ 365760 h 577340"/>
                <a:gd name="connsiteX2" fmla="*/ 193615 w 3977957"/>
                <a:gd name="connsiteY2" fmla="*/ 462099 h 577340"/>
                <a:gd name="connsiteX3" fmla="*/ 609378 w 3977957"/>
                <a:gd name="connsiteY3" fmla="*/ 449099 h 577340"/>
                <a:gd name="connsiteX4" fmla="*/ 686117 w 3977957"/>
                <a:gd name="connsiteY4" fmla="*/ 409029 h 577340"/>
                <a:gd name="connsiteX5" fmla="*/ 779191 w 3977957"/>
                <a:gd name="connsiteY5" fmla="*/ 460034 h 577340"/>
                <a:gd name="connsiteX6" fmla="*/ 902532 w 3977957"/>
                <a:gd name="connsiteY6" fmla="*/ 410162 h 577340"/>
                <a:gd name="connsiteX7" fmla="*/ 980472 w 3977957"/>
                <a:gd name="connsiteY7" fmla="*/ 406896 h 577340"/>
                <a:gd name="connsiteX8" fmla="*/ 1094080 w 3977957"/>
                <a:gd name="connsiteY8" fmla="*/ 478301 h 577340"/>
                <a:gd name="connsiteX9" fmla="*/ 1136283 w 3977957"/>
                <a:gd name="connsiteY9" fmla="*/ 464234 h 577340"/>
                <a:gd name="connsiteX10" fmla="*/ 1234757 w 3977957"/>
                <a:gd name="connsiteY10" fmla="*/ 450166 h 577340"/>
                <a:gd name="connsiteX11" fmla="*/ 1262893 w 3977957"/>
                <a:gd name="connsiteY11" fmla="*/ 422030 h 577340"/>
                <a:gd name="connsiteX12" fmla="*/ 1459840 w 3977957"/>
                <a:gd name="connsiteY12" fmla="*/ 365760 h 577340"/>
                <a:gd name="connsiteX13" fmla="*/ 1741194 w 3977957"/>
                <a:gd name="connsiteY13" fmla="*/ 407963 h 577340"/>
                <a:gd name="connsiteX14" fmla="*/ 1825600 w 3977957"/>
                <a:gd name="connsiteY14" fmla="*/ 225083 h 577340"/>
                <a:gd name="connsiteX15" fmla="*/ 2078819 w 3977957"/>
                <a:gd name="connsiteY15" fmla="*/ 0 h 577340"/>
                <a:gd name="connsiteX16" fmla="*/ 2205428 w 3977957"/>
                <a:gd name="connsiteY16" fmla="*/ 28135 h 577340"/>
                <a:gd name="connsiteX17" fmla="*/ 2346105 w 3977957"/>
                <a:gd name="connsiteY17" fmla="*/ 98474 h 577340"/>
                <a:gd name="connsiteX18" fmla="*/ 2261699 w 3977957"/>
                <a:gd name="connsiteY18" fmla="*/ 126609 h 577340"/>
                <a:gd name="connsiteX19" fmla="*/ 2289834 w 3977957"/>
                <a:gd name="connsiteY19" fmla="*/ 182880 h 577340"/>
                <a:gd name="connsiteX20" fmla="*/ 2332037 w 3977957"/>
                <a:gd name="connsiteY20" fmla="*/ 211015 h 577340"/>
                <a:gd name="connsiteX21" fmla="*/ 2444579 w 3977957"/>
                <a:gd name="connsiteY21" fmla="*/ 309489 h 577340"/>
                <a:gd name="connsiteX22" fmla="*/ 2444579 w 3977957"/>
                <a:gd name="connsiteY22" fmla="*/ 478301 h 577340"/>
                <a:gd name="connsiteX23" fmla="*/ 2486782 w 3977957"/>
                <a:gd name="connsiteY23" fmla="*/ 464234 h 577340"/>
                <a:gd name="connsiteX24" fmla="*/ 2500850 w 3977957"/>
                <a:gd name="connsiteY24" fmla="*/ 422030 h 577340"/>
                <a:gd name="connsiteX25" fmla="*/ 2557120 w 3977957"/>
                <a:gd name="connsiteY25" fmla="*/ 365760 h 577340"/>
                <a:gd name="connsiteX26" fmla="*/ 2599323 w 3977957"/>
                <a:gd name="connsiteY26" fmla="*/ 351692 h 577340"/>
                <a:gd name="connsiteX27" fmla="*/ 2740000 w 3977957"/>
                <a:gd name="connsiteY27" fmla="*/ 323557 h 577340"/>
                <a:gd name="connsiteX28" fmla="*/ 2725933 w 3977957"/>
                <a:gd name="connsiteY28" fmla="*/ 365760 h 577340"/>
                <a:gd name="connsiteX29" fmla="*/ 2641526 w 3977957"/>
                <a:gd name="connsiteY29" fmla="*/ 506437 h 577340"/>
                <a:gd name="connsiteX30" fmla="*/ 2754068 w 3977957"/>
                <a:gd name="connsiteY30" fmla="*/ 450166 h 577340"/>
                <a:gd name="connsiteX31" fmla="*/ 2838474 w 3977957"/>
                <a:gd name="connsiteY31" fmla="*/ 422030 h 577340"/>
                <a:gd name="connsiteX32" fmla="*/ 3162031 w 3977957"/>
                <a:gd name="connsiteY32" fmla="*/ 450166 h 577340"/>
                <a:gd name="connsiteX33" fmla="*/ 3176099 w 3977957"/>
                <a:gd name="connsiteY33" fmla="*/ 506437 h 577340"/>
                <a:gd name="connsiteX34" fmla="*/ 3204234 w 3977957"/>
                <a:gd name="connsiteY34" fmla="*/ 422030 h 577340"/>
                <a:gd name="connsiteX35" fmla="*/ 3401182 w 3977957"/>
                <a:gd name="connsiteY35" fmla="*/ 464234 h 577340"/>
                <a:gd name="connsiteX36" fmla="*/ 3499656 w 3977957"/>
                <a:gd name="connsiteY36" fmla="*/ 450166 h 577340"/>
                <a:gd name="connsiteX37" fmla="*/ 3738806 w 3977957"/>
                <a:gd name="connsiteY37" fmla="*/ 492369 h 577340"/>
                <a:gd name="connsiteX38" fmla="*/ 3907619 w 3977957"/>
                <a:gd name="connsiteY38" fmla="*/ 520504 h 577340"/>
                <a:gd name="connsiteX39" fmla="*/ 3893551 w 3977957"/>
                <a:gd name="connsiteY39" fmla="*/ 576775 h 577340"/>
                <a:gd name="connsiteX40" fmla="*/ 3865416 w 3977957"/>
                <a:gd name="connsiteY40" fmla="*/ 534572 h 577340"/>
                <a:gd name="connsiteX41" fmla="*/ 3935754 w 3977957"/>
                <a:gd name="connsiteY41" fmla="*/ 520504 h 577340"/>
                <a:gd name="connsiteX42" fmla="*/ 3977957 w 3977957"/>
                <a:gd name="connsiteY42" fmla="*/ 506437 h 577340"/>
                <a:gd name="connsiteX0" fmla="*/ 0 w 3977957"/>
                <a:gd name="connsiteY0" fmla="*/ 483768 h 603342"/>
                <a:gd name="connsiteX1" fmla="*/ 109342 w 3977957"/>
                <a:gd name="connsiteY1" fmla="*/ 391762 h 603342"/>
                <a:gd name="connsiteX2" fmla="*/ 193615 w 3977957"/>
                <a:gd name="connsiteY2" fmla="*/ 488101 h 603342"/>
                <a:gd name="connsiteX3" fmla="*/ 609378 w 3977957"/>
                <a:gd name="connsiteY3" fmla="*/ 475101 h 603342"/>
                <a:gd name="connsiteX4" fmla="*/ 686117 w 3977957"/>
                <a:gd name="connsiteY4" fmla="*/ 435031 h 603342"/>
                <a:gd name="connsiteX5" fmla="*/ 779191 w 3977957"/>
                <a:gd name="connsiteY5" fmla="*/ 486036 h 603342"/>
                <a:gd name="connsiteX6" fmla="*/ 902532 w 3977957"/>
                <a:gd name="connsiteY6" fmla="*/ 436164 h 603342"/>
                <a:gd name="connsiteX7" fmla="*/ 980472 w 3977957"/>
                <a:gd name="connsiteY7" fmla="*/ 432898 h 603342"/>
                <a:gd name="connsiteX8" fmla="*/ 1094080 w 3977957"/>
                <a:gd name="connsiteY8" fmla="*/ 504303 h 603342"/>
                <a:gd name="connsiteX9" fmla="*/ 1136283 w 3977957"/>
                <a:gd name="connsiteY9" fmla="*/ 490236 h 603342"/>
                <a:gd name="connsiteX10" fmla="*/ 1234757 w 3977957"/>
                <a:gd name="connsiteY10" fmla="*/ 476168 h 603342"/>
                <a:gd name="connsiteX11" fmla="*/ 1262893 w 3977957"/>
                <a:gd name="connsiteY11" fmla="*/ 448032 h 603342"/>
                <a:gd name="connsiteX12" fmla="*/ 1459840 w 3977957"/>
                <a:gd name="connsiteY12" fmla="*/ 391762 h 603342"/>
                <a:gd name="connsiteX13" fmla="*/ 1741194 w 3977957"/>
                <a:gd name="connsiteY13" fmla="*/ 433965 h 603342"/>
                <a:gd name="connsiteX14" fmla="*/ 1825600 w 3977957"/>
                <a:gd name="connsiteY14" fmla="*/ 251085 h 603342"/>
                <a:gd name="connsiteX15" fmla="*/ 1892472 w 3977957"/>
                <a:gd name="connsiteY15" fmla="*/ 0 h 603342"/>
                <a:gd name="connsiteX16" fmla="*/ 2205428 w 3977957"/>
                <a:gd name="connsiteY16" fmla="*/ 54137 h 603342"/>
                <a:gd name="connsiteX17" fmla="*/ 2346105 w 3977957"/>
                <a:gd name="connsiteY17" fmla="*/ 124476 h 603342"/>
                <a:gd name="connsiteX18" fmla="*/ 2261699 w 3977957"/>
                <a:gd name="connsiteY18" fmla="*/ 152611 h 603342"/>
                <a:gd name="connsiteX19" fmla="*/ 2289834 w 3977957"/>
                <a:gd name="connsiteY19" fmla="*/ 208882 h 603342"/>
                <a:gd name="connsiteX20" fmla="*/ 2332037 w 3977957"/>
                <a:gd name="connsiteY20" fmla="*/ 237017 h 603342"/>
                <a:gd name="connsiteX21" fmla="*/ 2444579 w 3977957"/>
                <a:gd name="connsiteY21" fmla="*/ 335491 h 603342"/>
                <a:gd name="connsiteX22" fmla="*/ 2444579 w 3977957"/>
                <a:gd name="connsiteY22" fmla="*/ 504303 h 603342"/>
                <a:gd name="connsiteX23" fmla="*/ 2486782 w 3977957"/>
                <a:gd name="connsiteY23" fmla="*/ 490236 h 603342"/>
                <a:gd name="connsiteX24" fmla="*/ 2500850 w 3977957"/>
                <a:gd name="connsiteY24" fmla="*/ 448032 h 603342"/>
                <a:gd name="connsiteX25" fmla="*/ 2557120 w 3977957"/>
                <a:gd name="connsiteY25" fmla="*/ 391762 h 603342"/>
                <a:gd name="connsiteX26" fmla="*/ 2599323 w 3977957"/>
                <a:gd name="connsiteY26" fmla="*/ 377694 h 603342"/>
                <a:gd name="connsiteX27" fmla="*/ 2740000 w 3977957"/>
                <a:gd name="connsiteY27" fmla="*/ 349559 h 603342"/>
                <a:gd name="connsiteX28" fmla="*/ 2725933 w 3977957"/>
                <a:gd name="connsiteY28" fmla="*/ 391762 h 603342"/>
                <a:gd name="connsiteX29" fmla="*/ 2641526 w 3977957"/>
                <a:gd name="connsiteY29" fmla="*/ 532439 h 603342"/>
                <a:gd name="connsiteX30" fmla="*/ 2754068 w 3977957"/>
                <a:gd name="connsiteY30" fmla="*/ 476168 h 603342"/>
                <a:gd name="connsiteX31" fmla="*/ 2838474 w 3977957"/>
                <a:gd name="connsiteY31" fmla="*/ 448032 h 603342"/>
                <a:gd name="connsiteX32" fmla="*/ 3162031 w 3977957"/>
                <a:gd name="connsiteY32" fmla="*/ 476168 h 603342"/>
                <a:gd name="connsiteX33" fmla="*/ 3176099 w 3977957"/>
                <a:gd name="connsiteY33" fmla="*/ 532439 h 603342"/>
                <a:gd name="connsiteX34" fmla="*/ 3204234 w 3977957"/>
                <a:gd name="connsiteY34" fmla="*/ 448032 h 603342"/>
                <a:gd name="connsiteX35" fmla="*/ 3401182 w 3977957"/>
                <a:gd name="connsiteY35" fmla="*/ 490236 h 603342"/>
                <a:gd name="connsiteX36" fmla="*/ 3499656 w 3977957"/>
                <a:gd name="connsiteY36" fmla="*/ 476168 h 603342"/>
                <a:gd name="connsiteX37" fmla="*/ 3738806 w 3977957"/>
                <a:gd name="connsiteY37" fmla="*/ 518371 h 603342"/>
                <a:gd name="connsiteX38" fmla="*/ 3907619 w 3977957"/>
                <a:gd name="connsiteY38" fmla="*/ 546506 h 603342"/>
                <a:gd name="connsiteX39" fmla="*/ 3893551 w 3977957"/>
                <a:gd name="connsiteY39" fmla="*/ 602777 h 603342"/>
                <a:gd name="connsiteX40" fmla="*/ 3865416 w 3977957"/>
                <a:gd name="connsiteY40" fmla="*/ 560574 h 603342"/>
                <a:gd name="connsiteX41" fmla="*/ 3935754 w 3977957"/>
                <a:gd name="connsiteY41" fmla="*/ 546506 h 603342"/>
                <a:gd name="connsiteX42" fmla="*/ 3977957 w 3977957"/>
                <a:gd name="connsiteY42" fmla="*/ 532439 h 603342"/>
                <a:gd name="connsiteX0" fmla="*/ 0 w 3977957"/>
                <a:gd name="connsiteY0" fmla="*/ 484106 h 603680"/>
                <a:gd name="connsiteX1" fmla="*/ 109342 w 3977957"/>
                <a:gd name="connsiteY1" fmla="*/ 392100 h 603680"/>
                <a:gd name="connsiteX2" fmla="*/ 193615 w 3977957"/>
                <a:gd name="connsiteY2" fmla="*/ 488439 h 603680"/>
                <a:gd name="connsiteX3" fmla="*/ 609378 w 3977957"/>
                <a:gd name="connsiteY3" fmla="*/ 475439 h 603680"/>
                <a:gd name="connsiteX4" fmla="*/ 686117 w 3977957"/>
                <a:gd name="connsiteY4" fmla="*/ 435369 h 603680"/>
                <a:gd name="connsiteX5" fmla="*/ 779191 w 3977957"/>
                <a:gd name="connsiteY5" fmla="*/ 486374 h 603680"/>
                <a:gd name="connsiteX6" fmla="*/ 902532 w 3977957"/>
                <a:gd name="connsiteY6" fmla="*/ 436502 h 603680"/>
                <a:gd name="connsiteX7" fmla="*/ 980472 w 3977957"/>
                <a:gd name="connsiteY7" fmla="*/ 433236 h 603680"/>
                <a:gd name="connsiteX8" fmla="*/ 1094080 w 3977957"/>
                <a:gd name="connsiteY8" fmla="*/ 504641 h 603680"/>
                <a:gd name="connsiteX9" fmla="*/ 1136283 w 3977957"/>
                <a:gd name="connsiteY9" fmla="*/ 490574 h 603680"/>
                <a:gd name="connsiteX10" fmla="*/ 1234757 w 3977957"/>
                <a:gd name="connsiteY10" fmla="*/ 476506 h 603680"/>
                <a:gd name="connsiteX11" fmla="*/ 1262893 w 3977957"/>
                <a:gd name="connsiteY11" fmla="*/ 448370 h 603680"/>
                <a:gd name="connsiteX12" fmla="*/ 1459840 w 3977957"/>
                <a:gd name="connsiteY12" fmla="*/ 392100 h 603680"/>
                <a:gd name="connsiteX13" fmla="*/ 1741194 w 3977957"/>
                <a:gd name="connsiteY13" fmla="*/ 434303 h 603680"/>
                <a:gd name="connsiteX14" fmla="*/ 1825600 w 3977957"/>
                <a:gd name="connsiteY14" fmla="*/ 251423 h 603680"/>
                <a:gd name="connsiteX15" fmla="*/ 1892472 w 3977957"/>
                <a:gd name="connsiteY15" fmla="*/ 338 h 603680"/>
                <a:gd name="connsiteX16" fmla="*/ 2205428 w 3977957"/>
                <a:gd name="connsiteY16" fmla="*/ 54475 h 603680"/>
                <a:gd name="connsiteX17" fmla="*/ 2346105 w 3977957"/>
                <a:gd name="connsiteY17" fmla="*/ 124814 h 603680"/>
                <a:gd name="connsiteX18" fmla="*/ 2261699 w 3977957"/>
                <a:gd name="connsiteY18" fmla="*/ 152949 h 603680"/>
                <a:gd name="connsiteX19" fmla="*/ 2289834 w 3977957"/>
                <a:gd name="connsiteY19" fmla="*/ 209220 h 603680"/>
                <a:gd name="connsiteX20" fmla="*/ 2332037 w 3977957"/>
                <a:gd name="connsiteY20" fmla="*/ 237355 h 603680"/>
                <a:gd name="connsiteX21" fmla="*/ 2444579 w 3977957"/>
                <a:gd name="connsiteY21" fmla="*/ 335829 h 603680"/>
                <a:gd name="connsiteX22" fmla="*/ 2444579 w 3977957"/>
                <a:gd name="connsiteY22" fmla="*/ 504641 h 603680"/>
                <a:gd name="connsiteX23" fmla="*/ 2486782 w 3977957"/>
                <a:gd name="connsiteY23" fmla="*/ 490574 h 603680"/>
                <a:gd name="connsiteX24" fmla="*/ 2500850 w 3977957"/>
                <a:gd name="connsiteY24" fmla="*/ 448370 h 603680"/>
                <a:gd name="connsiteX25" fmla="*/ 2557120 w 3977957"/>
                <a:gd name="connsiteY25" fmla="*/ 392100 h 603680"/>
                <a:gd name="connsiteX26" fmla="*/ 2599323 w 3977957"/>
                <a:gd name="connsiteY26" fmla="*/ 378032 h 603680"/>
                <a:gd name="connsiteX27" fmla="*/ 2740000 w 3977957"/>
                <a:gd name="connsiteY27" fmla="*/ 349897 h 603680"/>
                <a:gd name="connsiteX28" fmla="*/ 2725933 w 3977957"/>
                <a:gd name="connsiteY28" fmla="*/ 392100 h 603680"/>
                <a:gd name="connsiteX29" fmla="*/ 2641526 w 3977957"/>
                <a:gd name="connsiteY29" fmla="*/ 532777 h 603680"/>
                <a:gd name="connsiteX30" fmla="*/ 2754068 w 3977957"/>
                <a:gd name="connsiteY30" fmla="*/ 476506 h 603680"/>
                <a:gd name="connsiteX31" fmla="*/ 2838474 w 3977957"/>
                <a:gd name="connsiteY31" fmla="*/ 448370 h 603680"/>
                <a:gd name="connsiteX32" fmla="*/ 3162031 w 3977957"/>
                <a:gd name="connsiteY32" fmla="*/ 476506 h 603680"/>
                <a:gd name="connsiteX33" fmla="*/ 3176099 w 3977957"/>
                <a:gd name="connsiteY33" fmla="*/ 532777 h 603680"/>
                <a:gd name="connsiteX34" fmla="*/ 3204234 w 3977957"/>
                <a:gd name="connsiteY34" fmla="*/ 448370 h 603680"/>
                <a:gd name="connsiteX35" fmla="*/ 3401182 w 3977957"/>
                <a:gd name="connsiteY35" fmla="*/ 490574 h 603680"/>
                <a:gd name="connsiteX36" fmla="*/ 3499656 w 3977957"/>
                <a:gd name="connsiteY36" fmla="*/ 476506 h 603680"/>
                <a:gd name="connsiteX37" fmla="*/ 3738806 w 3977957"/>
                <a:gd name="connsiteY37" fmla="*/ 518709 h 603680"/>
                <a:gd name="connsiteX38" fmla="*/ 3907619 w 3977957"/>
                <a:gd name="connsiteY38" fmla="*/ 546844 h 603680"/>
                <a:gd name="connsiteX39" fmla="*/ 3893551 w 3977957"/>
                <a:gd name="connsiteY39" fmla="*/ 603115 h 603680"/>
                <a:gd name="connsiteX40" fmla="*/ 3865416 w 3977957"/>
                <a:gd name="connsiteY40" fmla="*/ 560912 h 603680"/>
                <a:gd name="connsiteX41" fmla="*/ 3935754 w 3977957"/>
                <a:gd name="connsiteY41" fmla="*/ 546844 h 603680"/>
                <a:gd name="connsiteX42" fmla="*/ 3977957 w 3977957"/>
                <a:gd name="connsiteY42" fmla="*/ 532777 h 603680"/>
                <a:gd name="connsiteX0" fmla="*/ 0 w 3977957"/>
                <a:gd name="connsiteY0" fmla="*/ 484106 h 603680"/>
                <a:gd name="connsiteX1" fmla="*/ 109342 w 3977957"/>
                <a:gd name="connsiteY1" fmla="*/ 392100 h 603680"/>
                <a:gd name="connsiteX2" fmla="*/ 193615 w 3977957"/>
                <a:gd name="connsiteY2" fmla="*/ 488439 h 603680"/>
                <a:gd name="connsiteX3" fmla="*/ 609378 w 3977957"/>
                <a:gd name="connsiteY3" fmla="*/ 475439 h 603680"/>
                <a:gd name="connsiteX4" fmla="*/ 686117 w 3977957"/>
                <a:gd name="connsiteY4" fmla="*/ 435369 h 603680"/>
                <a:gd name="connsiteX5" fmla="*/ 779191 w 3977957"/>
                <a:gd name="connsiteY5" fmla="*/ 486374 h 603680"/>
                <a:gd name="connsiteX6" fmla="*/ 902532 w 3977957"/>
                <a:gd name="connsiteY6" fmla="*/ 436502 h 603680"/>
                <a:gd name="connsiteX7" fmla="*/ 980472 w 3977957"/>
                <a:gd name="connsiteY7" fmla="*/ 433236 h 603680"/>
                <a:gd name="connsiteX8" fmla="*/ 1094080 w 3977957"/>
                <a:gd name="connsiteY8" fmla="*/ 504641 h 603680"/>
                <a:gd name="connsiteX9" fmla="*/ 1136283 w 3977957"/>
                <a:gd name="connsiteY9" fmla="*/ 490574 h 603680"/>
                <a:gd name="connsiteX10" fmla="*/ 1234757 w 3977957"/>
                <a:gd name="connsiteY10" fmla="*/ 476506 h 603680"/>
                <a:gd name="connsiteX11" fmla="*/ 1262893 w 3977957"/>
                <a:gd name="connsiteY11" fmla="*/ 448370 h 603680"/>
                <a:gd name="connsiteX12" fmla="*/ 1459840 w 3977957"/>
                <a:gd name="connsiteY12" fmla="*/ 392100 h 603680"/>
                <a:gd name="connsiteX13" fmla="*/ 1741194 w 3977957"/>
                <a:gd name="connsiteY13" fmla="*/ 434303 h 603680"/>
                <a:gd name="connsiteX14" fmla="*/ 1825600 w 3977957"/>
                <a:gd name="connsiteY14" fmla="*/ 251423 h 603680"/>
                <a:gd name="connsiteX15" fmla="*/ 1892472 w 3977957"/>
                <a:gd name="connsiteY15" fmla="*/ 338 h 603680"/>
                <a:gd name="connsiteX16" fmla="*/ 2205428 w 3977957"/>
                <a:gd name="connsiteY16" fmla="*/ 54475 h 603680"/>
                <a:gd name="connsiteX17" fmla="*/ 2346105 w 3977957"/>
                <a:gd name="connsiteY17" fmla="*/ 124814 h 603680"/>
                <a:gd name="connsiteX18" fmla="*/ 2261699 w 3977957"/>
                <a:gd name="connsiteY18" fmla="*/ 152949 h 603680"/>
                <a:gd name="connsiteX19" fmla="*/ 2289834 w 3977957"/>
                <a:gd name="connsiteY19" fmla="*/ 209220 h 603680"/>
                <a:gd name="connsiteX20" fmla="*/ 2332037 w 3977957"/>
                <a:gd name="connsiteY20" fmla="*/ 237355 h 603680"/>
                <a:gd name="connsiteX21" fmla="*/ 2444579 w 3977957"/>
                <a:gd name="connsiteY21" fmla="*/ 335829 h 603680"/>
                <a:gd name="connsiteX22" fmla="*/ 2444579 w 3977957"/>
                <a:gd name="connsiteY22" fmla="*/ 504641 h 603680"/>
                <a:gd name="connsiteX23" fmla="*/ 2486782 w 3977957"/>
                <a:gd name="connsiteY23" fmla="*/ 490574 h 603680"/>
                <a:gd name="connsiteX24" fmla="*/ 2500850 w 3977957"/>
                <a:gd name="connsiteY24" fmla="*/ 448370 h 603680"/>
                <a:gd name="connsiteX25" fmla="*/ 2557120 w 3977957"/>
                <a:gd name="connsiteY25" fmla="*/ 392100 h 603680"/>
                <a:gd name="connsiteX26" fmla="*/ 2599323 w 3977957"/>
                <a:gd name="connsiteY26" fmla="*/ 378032 h 603680"/>
                <a:gd name="connsiteX27" fmla="*/ 2740000 w 3977957"/>
                <a:gd name="connsiteY27" fmla="*/ 349897 h 603680"/>
                <a:gd name="connsiteX28" fmla="*/ 2725933 w 3977957"/>
                <a:gd name="connsiteY28" fmla="*/ 392100 h 603680"/>
                <a:gd name="connsiteX29" fmla="*/ 2641526 w 3977957"/>
                <a:gd name="connsiteY29" fmla="*/ 532777 h 603680"/>
                <a:gd name="connsiteX30" fmla="*/ 2754068 w 3977957"/>
                <a:gd name="connsiteY30" fmla="*/ 476506 h 603680"/>
                <a:gd name="connsiteX31" fmla="*/ 2838474 w 3977957"/>
                <a:gd name="connsiteY31" fmla="*/ 448370 h 603680"/>
                <a:gd name="connsiteX32" fmla="*/ 3162031 w 3977957"/>
                <a:gd name="connsiteY32" fmla="*/ 476506 h 603680"/>
                <a:gd name="connsiteX33" fmla="*/ 3176099 w 3977957"/>
                <a:gd name="connsiteY33" fmla="*/ 532777 h 603680"/>
                <a:gd name="connsiteX34" fmla="*/ 3204234 w 3977957"/>
                <a:gd name="connsiteY34" fmla="*/ 448370 h 603680"/>
                <a:gd name="connsiteX35" fmla="*/ 3401182 w 3977957"/>
                <a:gd name="connsiteY35" fmla="*/ 490574 h 603680"/>
                <a:gd name="connsiteX36" fmla="*/ 3499656 w 3977957"/>
                <a:gd name="connsiteY36" fmla="*/ 476506 h 603680"/>
                <a:gd name="connsiteX37" fmla="*/ 3738806 w 3977957"/>
                <a:gd name="connsiteY37" fmla="*/ 518709 h 603680"/>
                <a:gd name="connsiteX38" fmla="*/ 3907619 w 3977957"/>
                <a:gd name="connsiteY38" fmla="*/ 546844 h 603680"/>
                <a:gd name="connsiteX39" fmla="*/ 3893551 w 3977957"/>
                <a:gd name="connsiteY39" fmla="*/ 603115 h 603680"/>
                <a:gd name="connsiteX40" fmla="*/ 3865416 w 3977957"/>
                <a:gd name="connsiteY40" fmla="*/ 560912 h 603680"/>
                <a:gd name="connsiteX41" fmla="*/ 3935754 w 3977957"/>
                <a:gd name="connsiteY41" fmla="*/ 546844 h 603680"/>
                <a:gd name="connsiteX42" fmla="*/ 3977957 w 3977957"/>
                <a:gd name="connsiteY42" fmla="*/ 532777 h 603680"/>
                <a:gd name="connsiteX0" fmla="*/ 0 w 3977957"/>
                <a:gd name="connsiteY0" fmla="*/ 484106 h 603680"/>
                <a:gd name="connsiteX1" fmla="*/ 109342 w 3977957"/>
                <a:gd name="connsiteY1" fmla="*/ 392100 h 603680"/>
                <a:gd name="connsiteX2" fmla="*/ 193615 w 3977957"/>
                <a:gd name="connsiteY2" fmla="*/ 488439 h 603680"/>
                <a:gd name="connsiteX3" fmla="*/ 609378 w 3977957"/>
                <a:gd name="connsiteY3" fmla="*/ 475439 h 603680"/>
                <a:gd name="connsiteX4" fmla="*/ 686117 w 3977957"/>
                <a:gd name="connsiteY4" fmla="*/ 435369 h 603680"/>
                <a:gd name="connsiteX5" fmla="*/ 779191 w 3977957"/>
                <a:gd name="connsiteY5" fmla="*/ 486374 h 603680"/>
                <a:gd name="connsiteX6" fmla="*/ 902532 w 3977957"/>
                <a:gd name="connsiteY6" fmla="*/ 436502 h 603680"/>
                <a:gd name="connsiteX7" fmla="*/ 980472 w 3977957"/>
                <a:gd name="connsiteY7" fmla="*/ 433236 h 603680"/>
                <a:gd name="connsiteX8" fmla="*/ 1094080 w 3977957"/>
                <a:gd name="connsiteY8" fmla="*/ 504641 h 603680"/>
                <a:gd name="connsiteX9" fmla="*/ 1136283 w 3977957"/>
                <a:gd name="connsiteY9" fmla="*/ 490574 h 603680"/>
                <a:gd name="connsiteX10" fmla="*/ 1234757 w 3977957"/>
                <a:gd name="connsiteY10" fmla="*/ 476506 h 603680"/>
                <a:gd name="connsiteX11" fmla="*/ 1262893 w 3977957"/>
                <a:gd name="connsiteY11" fmla="*/ 448370 h 603680"/>
                <a:gd name="connsiteX12" fmla="*/ 1459840 w 3977957"/>
                <a:gd name="connsiteY12" fmla="*/ 392100 h 603680"/>
                <a:gd name="connsiteX13" fmla="*/ 1741194 w 3977957"/>
                <a:gd name="connsiteY13" fmla="*/ 434303 h 603680"/>
                <a:gd name="connsiteX14" fmla="*/ 1825600 w 3977957"/>
                <a:gd name="connsiteY14" fmla="*/ 251423 h 603680"/>
                <a:gd name="connsiteX15" fmla="*/ 1892472 w 3977957"/>
                <a:gd name="connsiteY15" fmla="*/ 338 h 603680"/>
                <a:gd name="connsiteX16" fmla="*/ 2205428 w 3977957"/>
                <a:gd name="connsiteY16" fmla="*/ 54475 h 603680"/>
                <a:gd name="connsiteX17" fmla="*/ 2346105 w 3977957"/>
                <a:gd name="connsiteY17" fmla="*/ 124814 h 603680"/>
                <a:gd name="connsiteX18" fmla="*/ 2261699 w 3977957"/>
                <a:gd name="connsiteY18" fmla="*/ 152949 h 603680"/>
                <a:gd name="connsiteX19" fmla="*/ 2289834 w 3977957"/>
                <a:gd name="connsiteY19" fmla="*/ 209220 h 603680"/>
                <a:gd name="connsiteX20" fmla="*/ 2332037 w 3977957"/>
                <a:gd name="connsiteY20" fmla="*/ 237355 h 603680"/>
                <a:gd name="connsiteX21" fmla="*/ 2444579 w 3977957"/>
                <a:gd name="connsiteY21" fmla="*/ 335829 h 603680"/>
                <a:gd name="connsiteX22" fmla="*/ 2444579 w 3977957"/>
                <a:gd name="connsiteY22" fmla="*/ 504641 h 603680"/>
                <a:gd name="connsiteX23" fmla="*/ 2486782 w 3977957"/>
                <a:gd name="connsiteY23" fmla="*/ 490574 h 603680"/>
                <a:gd name="connsiteX24" fmla="*/ 2500850 w 3977957"/>
                <a:gd name="connsiteY24" fmla="*/ 448370 h 603680"/>
                <a:gd name="connsiteX25" fmla="*/ 2557120 w 3977957"/>
                <a:gd name="connsiteY25" fmla="*/ 392100 h 603680"/>
                <a:gd name="connsiteX26" fmla="*/ 2599323 w 3977957"/>
                <a:gd name="connsiteY26" fmla="*/ 378032 h 603680"/>
                <a:gd name="connsiteX27" fmla="*/ 2740000 w 3977957"/>
                <a:gd name="connsiteY27" fmla="*/ 349897 h 603680"/>
                <a:gd name="connsiteX28" fmla="*/ 2725933 w 3977957"/>
                <a:gd name="connsiteY28" fmla="*/ 392100 h 603680"/>
                <a:gd name="connsiteX29" fmla="*/ 2641526 w 3977957"/>
                <a:gd name="connsiteY29" fmla="*/ 532777 h 603680"/>
                <a:gd name="connsiteX30" fmla="*/ 2754068 w 3977957"/>
                <a:gd name="connsiteY30" fmla="*/ 476506 h 603680"/>
                <a:gd name="connsiteX31" fmla="*/ 2838474 w 3977957"/>
                <a:gd name="connsiteY31" fmla="*/ 448370 h 603680"/>
                <a:gd name="connsiteX32" fmla="*/ 3162031 w 3977957"/>
                <a:gd name="connsiteY32" fmla="*/ 476506 h 603680"/>
                <a:gd name="connsiteX33" fmla="*/ 3176099 w 3977957"/>
                <a:gd name="connsiteY33" fmla="*/ 532777 h 603680"/>
                <a:gd name="connsiteX34" fmla="*/ 3204234 w 3977957"/>
                <a:gd name="connsiteY34" fmla="*/ 448370 h 603680"/>
                <a:gd name="connsiteX35" fmla="*/ 3401182 w 3977957"/>
                <a:gd name="connsiteY35" fmla="*/ 490574 h 603680"/>
                <a:gd name="connsiteX36" fmla="*/ 3499656 w 3977957"/>
                <a:gd name="connsiteY36" fmla="*/ 476506 h 603680"/>
                <a:gd name="connsiteX37" fmla="*/ 3738806 w 3977957"/>
                <a:gd name="connsiteY37" fmla="*/ 518709 h 603680"/>
                <a:gd name="connsiteX38" fmla="*/ 3907619 w 3977957"/>
                <a:gd name="connsiteY38" fmla="*/ 546844 h 603680"/>
                <a:gd name="connsiteX39" fmla="*/ 3893551 w 3977957"/>
                <a:gd name="connsiteY39" fmla="*/ 603115 h 603680"/>
                <a:gd name="connsiteX40" fmla="*/ 3865416 w 3977957"/>
                <a:gd name="connsiteY40" fmla="*/ 560912 h 603680"/>
                <a:gd name="connsiteX41" fmla="*/ 3935754 w 3977957"/>
                <a:gd name="connsiteY41" fmla="*/ 546844 h 603680"/>
                <a:gd name="connsiteX42" fmla="*/ 3977957 w 3977957"/>
                <a:gd name="connsiteY42" fmla="*/ 532777 h 603680"/>
                <a:gd name="connsiteX0" fmla="*/ 0 w 3977957"/>
                <a:gd name="connsiteY0" fmla="*/ 484867 h 604441"/>
                <a:gd name="connsiteX1" fmla="*/ 109342 w 3977957"/>
                <a:gd name="connsiteY1" fmla="*/ 392861 h 604441"/>
                <a:gd name="connsiteX2" fmla="*/ 193615 w 3977957"/>
                <a:gd name="connsiteY2" fmla="*/ 489200 h 604441"/>
                <a:gd name="connsiteX3" fmla="*/ 609378 w 3977957"/>
                <a:gd name="connsiteY3" fmla="*/ 476200 h 604441"/>
                <a:gd name="connsiteX4" fmla="*/ 686117 w 3977957"/>
                <a:gd name="connsiteY4" fmla="*/ 436130 h 604441"/>
                <a:gd name="connsiteX5" fmla="*/ 779191 w 3977957"/>
                <a:gd name="connsiteY5" fmla="*/ 487135 h 604441"/>
                <a:gd name="connsiteX6" fmla="*/ 902532 w 3977957"/>
                <a:gd name="connsiteY6" fmla="*/ 437263 h 604441"/>
                <a:gd name="connsiteX7" fmla="*/ 980472 w 3977957"/>
                <a:gd name="connsiteY7" fmla="*/ 433997 h 604441"/>
                <a:gd name="connsiteX8" fmla="*/ 1094080 w 3977957"/>
                <a:gd name="connsiteY8" fmla="*/ 505402 h 604441"/>
                <a:gd name="connsiteX9" fmla="*/ 1136283 w 3977957"/>
                <a:gd name="connsiteY9" fmla="*/ 491335 h 604441"/>
                <a:gd name="connsiteX10" fmla="*/ 1234757 w 3977957"/>
                <a:gd name="connsiteY10" fmla="*/ 477267 h 604441"/>
                <a:gd name="connsiteX11" fmla="*/ 1262893 w 3977957"/>
                <a:gd name="connsiteY11" fmla="*/ 449131 h 604441"/>
                <a:gd name="connsiteX12" fmla="*/ 1459840 w 3977957"/>
                <a:gd name="connsiteY12" fmla="*/ 392861 h 604441"/>
                <a:gd name="connsiteX13" fmla="*/ 1741194 w 3977957"/>
                <a:gd name="connsiteY13" fmla="*/ 435064 h 604441"/>
                <a:gd name="connsiteX14" fmla="*/ 1825600 w 3977957"/>
                <a:gd name="connsiteY14" fmla="*/ 252184 h 604441"/>
                <a:gd name="connsiteX15" fmla="*/ 1892472 w 3977957"/>
                <a:gd name="connsiteY15" fmla="*/ 1099 h 604441"/>
                <a:gd name="connsiteX16" fmla="*/ 1980078 w 3977957"/>
                <a:gd name="connsiteY16" fmla="*/ 159243 h 604441"/>
                <a:gd name="connsiteX17" fmla="*/ 2346105 w 3977957"/>
                <a:gd name="connsiteY17" fmla="*/ 125575 h 604441"/>
                <a:gd name="connsiteX18" fmla="*/ 2261699 w 3977957"/>
                <a:gd name="connsiteY18" fmla="*/ 153710 h 604441"/>
                <a:gd name="connsiteX19" fmla="*/ 2289834 w 3977957"/>
                <a:gd name="connsiteY19" fmla="*/ 209981 h 604441"/>
                <a:gd name="connsiteX20" fmla="*/ 2332037 w 3977957"/>
                <a:gd name="connsiteY20" fmla="*/ 238116 h 604441"/>
                <a:gd name="connsiteX21" fmla="*/ 2444579 w 3977957"/>
                <a:gd name="connsiteY21" fmla="*/ 336590 h 604441"/>
                <a:gd name="connsiteX22" fmla="*/ 2444579 w 3977957"/>
                <a:gd name="connsiteY22" fmla="*/ 505402 h 604441"/>
                <a:gd name="connsiteX23" fmla="*/ 2486782 w 3977957"/>
                <a:gd name="connsiteY23" fmla="*/ 491335 h 604441"/>
                <a:gd name="connsiteX24" fmla="*/ 2500850 w 3977957"/>
                <a:gd name="connsiteY24" fmla="*/ 449131 h 604441"/>
                <a:gd name="connsiteX25" fmla="*/ 2557120 w 3977957"/>
                <a:gd name="connsiteY25" fmla="*/ 392861 h 604441"/>
                <a:gd name="connsiteX26" fmla="*/ 2599323 w 3977957"/>
                <a:gd name="connsiteY26" fmla="*/ 378793 h 604441"/>
                <a:gd name="connsiteX27" fmla="*/ 2740000 w 3977957"/>
                <a:gd name="connsiteY27" fmla="*/ 350658 h 604441"/>
                <a:gd name="connsiteX28" fmla="*/ 2725933 w 3977957"/>
                <a:gd name="connsiteY28" fmla="*/ 392861 h 604441"/>
                <a:gd name="connsiteX29" fmla="*/ 2641526 w 3977957"/>
                <a:gd name="connsiteY29" fmla="*/ 533538 h 604441"/>
                <a:gd name="connsiteX30" fmla="*/ 2754068 w 3977957"/>
                <a:gd name="connsiteY30" fmla="*/ 477267 h 604441"/>
                <a:gd name="connsiteX31" fmla="*/ 2838474 w 3977957"/>
                <a:gd name="connsiteY31" fmla="*/ 449131 h 604441"/>
                <a:gd name="connsiteX32" fmla="*/ 3162031 w 3977957"/>
                <a:gd name="connsiteY32" fmla="*/ 477267 h 604441"/>
                <a:gd name="connsiteX33" fmla="*/ 3176099 w 3977957"/>
                <a:gd name="connsiteY33" fmla="*/ 533538 h 604441"/>
                <a:gd name="connsiteX34" fmla="*/ 3204234 w 3977957"/>
                <a:gd name="connsiteY34" fmla="*/ 449131 h 604441"/>
                <a:gd name="connsiteX35" fmla="*/ 3401182 w 3977957"/>
                <a:gd name="connsiteY35" fmla="*/ 491335 h 604441"/>
                <a:gd name="connsiteX36" fmla="*/ 3499656 w 3977957"/>
                <a:gd name="connsiteY36" fmla="*/ 477267 h 604441"/>
                <a:gd name="connsiteX37" fmla="*/ 3738806 w 3977957"/>
                <a:gd name="connsiteY37" fmla="*/ 519470 h 604441"/>
                <a:gd name="connsiteX38" fmla="*/ 3907619 w 3977957"/>
                <a:gd name="connsiteY38" fmla="*/ 547605 h 604441"/>
                <a:gd name="connsiteX39" fmla="*/ 3893551 w 3977957"/>
                <a:gd name="connsiteY39" fmla="*/ 603876 h 604441"/>
                <a:gd name="connsiteX40" fmla="*/ 3865416 w 3977957"/>
                <a:gd name="connsiteY40" fmla="*/ 561673 h 604441"/>
                <a:gd name="connsiteX41" fmla="*/ 3935754 w 3977957"/>
                <a:gd name="connsiteY41" fmla="*/ 547605 h 604441"/>
                <a:gd name="connsiteX42" fmla="*/ 3977957 w 3977957"/>
                <a:gd name="connsiteY42" fmla="*/ 533538 h 604441"/>
                <a:gd name="connsiteX0" fmla="*/ 0 w 3977957"/>
                <a:gd name="connsiteY0" fmla="*/ 484742 h 604316"/>
                <a:gd name="connsiteX1" fmla="*/ 109342 w 3977957"/>
                <a:gd name="connsiteY1" fmla="*/ 392736 h 604316"/>
                <a:gd name="connsiteX2" fmla="*/ 193615 w 3977957"/>
                <a:gd name="connsiteY2" fmla="*/ 489075 h 604316"/>
                <a:gd name="connsiteX3" fmla="*/ 609378 w 3977957"/>
                <a:gd name="connsiteY3" fmla="*/ 476075 h 604316"/>
                <a:gd name="connsiteX4" fmla="*/ 686117 w 3977957"/>
                <a:gd name="connsiteY4" fmla="*/ 436005 h 604316"/>
                <a:gd name="connsiteX5" fmla="*/ 779191 w 3977957"/>
                <a:gd name="connsiteY5" fmla="*/ 487010 h 604316"/>
                <a:gd name="connsiteX6" fmla="*/ 902532 w 3977957"/>
                <a:gd name="connsiteY6" fmla="*/ 437138 h 604316"/>
                <a:gd name="connsiteX7" fmla="*/ 980472 w 3977957"/>
                <a:gd name="connsiteY7" fmla="*/ 433872 h 604316"/>
                <a:gd name="connsiteX8" fmla="*/ 1094080 w 3977957"/>
                <a:gd name="connsiteY8" fmla="*/ 505277 h 604316"/>
                <a:gd name="connsiteX9" fmla="*/ 1136283 w 3977957"/>
                <a:gd name="connsiteY9" fmla="*/ 491210 h 604316"/>
                <a:gd name="connsiteX10" fmla="*/ 1234757 w 3977957"/>
                <a:gd name="connsiteY10" fmla="*/ 477142 h 604316"/>
                <a:gd name="connsiteX11" fmla="*/ 1262893 w 3977957"/>
                <a:gd name="connsiteY11" fmla="*/ 449006 h 604316"/>
                <a:gd name="connsiteX12" fmla="*/ 1459840 w 3977957"/>
                <a:gd name="connsiteY12" fmla="*/ 392736 h 604316"/>
                <a:gd name="connsiteX13" fmla="*/ 1741194 w 3977957"/>
                <a:gd name="connsiteY13" fmla="*/ 434939 h 604316"/>
                <a:gd name="connsiteX14" fmla="*/ 1825600 w 3977957"/>
                <a:gd name="connsiteY14" fmla="*/ 252059 h 604316"/>
                <a:gd name="connsiteX15" fmla="*/ 1892472 w 3977957"/>
                <a:gd name="connsiteY15" fmla="*/ 974 h 604316"/>
                <a:gd name="connsiteX16" fmla="*/ 1980078 w 3977957"/>
                <a:gd name="connsiteY16" fmla="*/ 159118 h 604316"/>
                <a:gd name="connsiteX17" fmla="*/ 2346105 w 3977957"/>
                <a:gd name="connsiteY17" fmla="*/ 125450 h 604316"/>
                <a:gd name="connsiteX18" fmla="*/ 2261699 w 3977957"/>
                <a:gd name="connsiteY18" fmla="*/ 153585 h 604316"/>
                <a:gd name="connsiteX19" fmla="*/ 2289834 w 3977957"/>
                <a:gd name="connsiteY19" fmla="*/ 209856 h 604316"/>
                <a:gd name="connsiteX20" fmla="*/ 2332037 w 3977957"/>
                <a:gd name="connsiteY20" fmla="*/ 237991 h 604316"/>
                <a:gd name="connsiteX21" fmla="*/ 2444579 w 3977957"/>
                <a:gd name="connsiteY21" fmla="*/ 336465 h 604316"/>
                <a:gd name="connsiteX22" fmla="*/ 2444579 w 3977957"/>
                <a:gd name="connsiteY22" fmla="*/ 505277 h 604316"/>
                <a:gd name="connsiteX23" fmla="*/ 2486782 w 3977957"/>
                <a:gd name="connsiteY23" fmla="*/ 491210 h 604316"/>
                <a:gd name="connsiteX24" fmla="*/ 2500850 w 3977957"/>
                <a:gd name="connsiteY24" fmla="*/ 449006 h 604316"/>
                <a:gd name="connsiteX25" fmla="*/ 2557120 w 3977957"/>
                <a:gd name="connsiteY25" fmla="*/ 392736 h 604316"/>
                <a:gd name="connsiteX26" fmla="*/ 2599323 w 3977957"/>
                <a:gd name="connsiteY26" fmla="*/ 378668 h 604316"/>
                <a:gd name="connsiteX27" fmla="*/ 2740000 w 3977957"/>
                <a:gd name="connsiteY27" fmla="*/ 350533 h 604316"/>
                <a:gd name="connsiteX28" fmla="*/ 2725933 w 3977957"/>
                <a:gd name="connsiteY28" fmla="*/ 392736 h 604316"/>
                <a:gd name="connsiteX29" fmla="*/ 2641526 w 3977957"/>
                <a:gd name="connsiteY29" fmla="*/ 533413 h 604316"/>
                <a:gd name="connsiteX30" fmla="*/ 2754068 w 3977957"/>
                <a:gd name="connsiteY30" fmla="*/ 477142 h 604316"/>
                <a:gd name="connsiteX31" fmla="*/ 2838474 w 3977957"/>
                <a:gd name="connsiteY31" fmla="*/ 449006 h 604316"/>
                <a:gd name="connsiteX32" fmla="*/ 3162031 w 3977957"/>
                <a:gd name="connsiteY32" fmla="*/ 477142 h 604316"/>
                <a:gd name="connsiteX33" fmla="*/ 3176099 w 3977957"/>
                <a:gd name="connsiteY33" fmla="*/ 533413 h 604316"/>
                <a:gd name="connsiteX34" fmla="*/ 3204234 w 3977957"/>
                <a:gd name="connsiteY34" fmla="*/ 449006 h 604316"/>
                <a:gd name="connsiteX35" fmla="*/ 3401182 w 3977957"/>
                <a:gd name="connsiteY35" fmla="*/ 491210 h 604316"/>
                <a:gd name="connsiteX36" fmla="*/ 3499656 w 3977957"/>
                <a:gd name="connsiteY36" fmla="*/ 477142 h 604316"/>
                <a:gd name="connsiteX37" fmla="*/ 3738806 w 3977957"/>
                <a:gd name="connsiteY37" fmla="*/ 519345 h 604316"/>
                <a:gd name="connsiteX38" fmla="*/ 3907619 w 3977957"/>
                <a:gd name="connsiteY38" fmla="*/ 547480 h 604316"/>
                <a:gd name="connsiteX39" fmla="*/ 3893551 w 3977957"/>
                <a:gd name="connsiteY39" fmla="*/ 603751 h 604316"/>
                <a:gd name="connsiteX40" fmla="*/ 3865416 w 3977957"/>
                <a:gd name="connsiteY40" fmla="*/ 561548 h 604316"/>
                <a:gd name="connsiteX41" fmla="*/ 3935754 w 3977957"/>
                <a:gd name="connsiteY41" fmla="*/ 547480 h 604316"/>
                <a:gd name="connsiteX42" fmla="*/ 3977957 w 3977957"/>
                <a:gd name="connsiteY42" fmla="*/ 533413 h 604316"/>
                <a:gd name="connsiteX0" fmla="*/ 0 w 3977957"/>
                <a:gd name="connsiteY0" fmla="*/ 484831 h 604405"/>
                <a:gd name="connsiteX1" fmla="*/ 109342 w 3977957"/>
                <a:gd name="connsiteY1" fmla="*/ 392825 h 604405"/>
                <a:gd name="connsiteX2" fmla="*/ 193615 w 3977957"/>
                <a:gd name="connsiteY2" fmla="*/ 489164 h 604405"/>
                <a:gd name="connsiteX3" fmla="*/ 609378 w 3977957"/>
                <a:gd name="connsiteY3" fmla="*/ 476164 h 604405"/>
                <a:gd name="connsiteX4" fmla="*/ 686117 w 3977957"/>
                <a:gd name="connsiteY4" fmla="*/ 436094 h 604405"/>
                <a:gd name="connsiteX5" fmla="*/ 779191 w 3977957"/>
                <a:gd name="connsiteY5" fmla="*/ 487099 h 604405"/>
                <a:gd name="connsiteX6" fmla="*/ 902532 w 3977957"/>
                <a:gd name="connsiteY6" fmla="*/ 437227 h 604405"/>
                <a:gd name="connsiteX7" fmla="*/ 980472 w 3977957"/>
                <a:gd name="connsiteY7" fmla="*/ 433961 h 604405"/>
                <a:gd name="connsiteX8" fmla="*/ 1094080 w 3977957"/>
                <a:gd name="connsiteY8" fmla="*/ 505366 h 604405"/>
                <a:gd name="connsiteX9" fmla="*/ 1136283 w 3977957"/>
                <a:gd name="connsiteY9" fmla="*/ 491299 h 604405"/>
                <a:gd name="connsiteX10" fmla="*/ 1234757 w 3977957"/>
                <a:gd name="connsiteY10" fmla="*/ 477231 h 604405"/>
                <a:gd name="connsiteX11" fmla="*/ 1262893 w 3977957"/>
                <a:gd name="connsiteY11" fmla="*/ 449095 h 604405"/>
                <a:gd name="connsiteX12" fmla="*/ 1459840 w 3977957"/>
                <a:gd name="connsiteY12" fmla="*/ 392825 h 604405"/>
                <a:gd name="connsiteX13" fmla="*/ 1741194 w 3977957"/>
                <a:gd name="connsiteY13" fmla="*/ 435028 h 604405"/>
                <a:gd name="connsiteX14" fmla="*/ 1825600 w 3977957"/>
                <a:gd name="connsiteY14" fmla="*/ 252148 h 604405"/>
                <a:gd name="connsiteX15" fmla="*/ 1892472 w 3977957"/>
                <a:gd name="connsiteY15" fmla="*/ 1063 h 604405"/>
                <a:gd name="connsiteX16" fmla="*/ 1980078 w 3977957"/>
                <a:gd name="connsiteY16" fmla="*/ 159207 h 604405"/>
                <a:gd name="connsiteX17" fmla="*/ 2094754 w 3977957"/>
                <a:gd name="connsiteY17" fmla="*/ 90870 h 604405"/>
                <a:gd name="connsiteX18" fmla="*/ 2261699 w 3977957"/>
                <a:gd name="connsiteY18" fmla="*/ 153674 h 604405"/>
                <a:gd name="connsiteX19" fmla="*/ 2289834 w 3977957"/>
                <a:gd name="connsiteY19" fmla="*/ 209945 h 604405"/>
                <a:gd name="connsiteX20" fmla="*/ 2332037 w 3977957"/>
                <a:gd name="connsiteY20" fmla="*/ 238080 h 604405"/>
                <a:gd name="connsiteX21" fmla="*/ 2444579 w 3977957"/>
                <a:gd name="connsiteY21" fmla="*/ 336554 h 604405"/>
                <a:gd name="connsiteX22" fmla="*/ 2444579 w 3977957"/>
                <a:gd name="connsiteY22" fmla="*/ 505366 h 604405"/>
                <a:gd name="connsiteX23" fmla="*/ 2486782 w 3977957"/>
                <a:gd name="connsiteY23" fmla="*/ 491299 h 604405"/>
                <a:gd name="connsiteX24" fmla="*/ 2500850 w 3977957"/>
                <a:gd name="connsiteY24" fmla="*/ 449095 h 604405"/>
                <a:gd name="connsiteX25" fmla="*/ 2557120 w 3977957"/>
                <a:gd name="connsiteY25" fmla="*/ 392825 h 604405"/>
                <a:gd name="connsiteX26" fmla="*/ 2599323 w 3977957"/>
                <a:gd name="connsiteY26" fmla="*/ 378757 h 604405"/>
                <a:gd name="connsiteX27" fmla="*/ 2740000 w 3977957"/>
                <a:gd name="connsiteY27" fmla="*/ 350622 h 604405"/>
                <a:gd name="connsiteX28" fmla="*/ 2725933 w 3977957"/>
                <a:gd name="connsiteY28" fmla="*/ 392825 h 604405"/>
                <a:gd name="connsiteX29" fmla="*/ 2641526 w 3977957"/>
                <a:gd name="connsiteY29" fmla="*/ 533502 h 604405"/>
                <a:gd name="connsiteX30" fmla="*/ 2754068 w 3977957"/>
                <a:gd name="connsiteY30" fmla="*/ 477231 h 604405"/>
                <a:gd name="connsiteX31" fmla="*/ 2838474 w 3977957"/>
                <a:gd name="connsiteY31" fmla="*/ 449095 h 604405"/>
                <a:gd name="connsiteX32" fmla="*/ 3162031 w 3977957"/>
                <a:gd name="connsiteY32" fmla="*/ 477231 h 604405"/>
                <a:gd name="connsiteX33" fmla="*/ 3176099 w 3977957"/>
                <a:gd name="connsiteY33" fmla="*/ 533502 h 604405"/>
                <a:gd name="connsiteX34" fmla="*/ 3204234 w 3977957"/>
                <a:gd name="connsiteY34" fmla="*/ 449095 h 604405"/>
                <a:gd name="connsiteX35" fmla="*/ 3401182 w 3977957"/>
                <a:gd name="connsiteY35" fmla="*/ 491299 h 604405"/>
                <a:gd name="connsiteX36" fmla="*/ 3499656 w 3977957"/>
                <a:gd name="connsiteY36" fmla="*/ 477231 h 604405"/>
                <a:gd name="connsiteX37" fmla="*/ 3738806 w 3977957"/>
                <a:gd name="connsiteY37" fmla="*/ 519434 h 604405"/>
                <a:gd name="connsiteX38" fmla="*/ 3907619 w 3977957"/>
                <a:gd name="connsiteY38" fmla="*/ 547569 h 604405"/>
                <a:gd name="connsiteX39" fmla="*/ 3893551 w 3977957"/>
                <a:gd name="connsiteY39" fmla="*/ 603840 h 604405"/>
                <a:gd name="connsiteX40" fmla="*/ 3865416 w 3977957"/>
                <a:gd name="connsiteY40" fmla="*/ 561637 h 604405"/>
                <a:gd name="connsiteX41" fmla="*/ 3935754 w 3977957"/>
                <a:gd name="connsiteY41" fmla="*/ 547569 h 604405"/>
                <a:gd name="connsiteX42" fmla="*/ 3977957 w 3977957"/>
                <a:gd name="connsiteY42" fmla="*/ 533502 h 604405"/>
                <a:gd name="connsiteX0" fmla="*/ 0 w 3977957"/>
                <a:gd name="connsiteY0" fmla="*/ 484831 h 604405"/>
                <a:gd name="connsiteX1" fmla="*/ 109342 w 3977957"/>
                <a:gd name="connsiteY1" fmla="*/ 392825 h 604405"/>
                <a:gd name="connsiteX2" fmla="*/ 193615 w 3977957"/>
                <a:gd name="connsiteY2" fmla="*/ 489164 h 604405"/>
                <a:gd name="connsiteX3" fmla="*/ 609378 w 3977957"/>
                <a:gd name="connsiteY3" fmla="*/ 476164 h 604405"/>
                <a:gd name="connsiteX4" fmla="*/ 686117 w 3977957"/>
                <a:gd name="connsiteY4" fmla="*/ 436094 h 604405"/>
                <a:gd name="connsiteX5" fmla="*/ 779191 w 3977957"/>
                <a:gd name="connsiteY5" fmla="*/ 487099 h 604405"/>
                <a:gd name="connsiteX6" fmla="*/ 902532 w 3977957"/>
                <a:gd name="connsiteY6" fmla="*/ 437227 h 604405"/>
                <a:gd name="connsiteX7" fmla="*/ 980472 w 3977957"/>
                <a:gd name="connsiteY7" fmla="*/ 433961 h 604405"/>
                <a:gd name="connsiteX8" fmla="*/ 1094080 w 3977957"/>
                <a:gd name="connsiteY8" fmla="*/ 505366 h 604405"/>
                <a:gd name="connsiteX9" fmla="*/ 1136283 w 3977957"/>
                <a:gd name="connsiteY9" fmla="*/ 491299 h 604405"/>
                <a:gd name="connsiteX10" fmla="*/ 1234757 w 3977957"/>
                <a:gd name="connsiteY10" fmla="*/ 477231 h 604405"/>
                <a:gd name="connsiteX11" fmla="*/ 1262893 w 3977957"/>
                <a:gd name="connsiteY11" fmla="*/ 449095 h 604405"/>
                <a:gd name="connsiteX12" fmla="*/ 1459840 w 3977957"/>
                <a:gd name="connsiteY12" fmla="*/ 392825 h 604405"/>
                <a:gd name="connsiteX13" fmla="*/ 1741194 w 3977957"/>
                <a:gd name="connsiteY13" fmla="*/ 435028 h 604405"/>
                <a:gd name="connsiteX14" fmla="*/ 1825600 w 3977957"/>
                <a:gd name="connsiteY14" fmla="*/ 252148 h 604405"/>
                <a:gd name="connsiteX15" fmla="*/ 1892472 w 3977957"/>
                <a:gd name="connsiteY15" fmla="*/ 1063 h 604405"/>
                <a:gd name="connsiteX16" fmla="*/ 1980078 w 3977957"/>
                <a:gd name="connsiteY16" fmla="*/ 159207 h 604405"/>
                <a:gd name="connsiteX17" fmla="*/ 2094754 w 3977957"/>
                <a:gd name="connsiteY17" fmla="*/ 90870 h 604405"/>
                <a:gd name="connsiteX18" fmla="*/ 2175026 w 3977957"/>
                <a:gd name="connsiteY18" fmla="*/ 162341 h 604405"/>
                <a:gd name="connsiteX19" fmla="*/ 2289834 w 3977957"/>
                <a:gd name="connsiteY19" fmla="*/ 209945 h 604405"/>
                <a:gd name="connsiteX20" fmla="*/ 2332037 w 3977957"/>
                <a:gd name="connsiteY20" fmla="*/ 238080 h 604405"/>
                <a:gd name="connsiteX21" fmla="*/ 2444579 w 3977957"/>
                <a:gd name="connsiteY21" fmla="*/ 336554 h 604405"/>
                <a:gd name="connsiteX22" fmla="*/ 2444579 w 3977957"/>
                <a:gd name="connsiteY22" fmla="*/ 505366 h 604405"/>
                <a:gd name="connsiteX23" fmla="*/ 2486782 w 3977957"/>
                <a:gd name="connsiteY23" fmla="*/ 491299 h 604405"/>
                <a:gd name="connsiteX24" fmla="*/ 2500850 w 3977957"/>
                <a:gd name="connsiteY24" fmla="*/ 449095 h 604405"/>
                <a:gd name="connsiteX25" fmla="*/ 2557120 w 3977957"/>
                <a:gd name="connsiteY25" fmla="*/ 392825 h 604405"/>
                <a:gd name="connsiteX26" fmla="*/ 2599323 w 3977957"/>
                <a:gd name="connsiteY26" fmla="*/ 378757 h 604405"/>
                <a:gd name="connsiteX27" fmla="*/ 2740000 w 3977957"/>
                <a:gd name="connsiteY27" fmla="*/ 350622 h 604405"/>
                <a:gd name="connsiteX28" fmla="*/ 2725933 w 3977957"/>
                <a:gd name="connsiteY28" fmla="*/ 392825 h 604405"/>
                <a:gd name="connsiteX29" fmla="*/ 2641526 w 3977957"/>
                <a:gd name="connsiteY29" fmla="*/ 533502 h 604405"/>
                <a:gd name="connsiteX30" fmla="*/ 2754068 w 3977957"/>
                <a:gd name="connsiteY30" fmla="*/ 477231 h 604405"/>
                <a:gd name="connsiteX31" fmla="*/ 2838474 w 3977957"/>
                <a:gd name="connsiteY31" fmla="*/ 449095 h 604405"/>
                <a:gd name="connsiteX32" fmla="*/ 3162031 w 3977957"/>
                <a:gd name="connsiteY32" fmla="*/ 477231 h 604405"/>
                <a:gd name="connsiteX33" fmla="*/ 3176099 w 3977957"/>
                <a:gd name="connsiteY33" fmla="*/ 533502 h 604405"/>
                <a:gd name="connsiteX34" fmla="*/ 3204234 w 3977957"/>
                <a:gd name="connsiteY34" fmla="*/ 449095 h 604405"/>
                <a:gd name="connsiteX35" fmla="*/ 3401182 w 3977957"/>
                <a:gd name="connsiteY35" fmla="*/ 491299 h 604405"/>
                <a:gd name="connsiteX36" fmla="*/ 3499656 w 3977957"/>
                <a:gd name="connsiteY36" fmla="*/ 477231 h 604405"/>
                <a:gd name="connsiteX37" fmla="*/ 3738806 w 3977957"/>
                <a:gd name="connsiteY37" fmla="*/ 519434 h 604405"/>
                <a:gd name="connsiteX38" fmla="*/ 3907619 w 3977957"/>
                <a:gd name="connsiteY38" fmla="*/ 547569 h 604405"/>
                <a:gd name="connsiteX39" fmla="*/ 3893551 w 3977957"/>
                <a:gd name="connsiteY39" fmla="*/ 603840 h 604405"/>
                <a:gd name="connsiteX40" fmla="*/ 3865416 w 3977957"/>
                <a:gd name="connsiteY40" fmla="*/ 561637 h 604405"/>
                <a:gd name="connsiteX41" fmla="*/ 3935754 w 3977957"/>
                <a:gd name="connsiteY41" fmla="*/ 547569 h 604405"/>
                <a:gd name="connsiteX42" fmla="*/ 3977957 w 3977957"/>
                <a:gd name="connsiteY42" fmla="*/ 533502 h 604405"/>
                <a:gd name="connsiteX0" fmla="*/ 0 w 3977957"/>
                <a:gd name="connsiteY0" fmla="*/ 484831 h 604405"/>
                <a:gd name="connsiteX1" fmla="*/ 109342 w 3977957"/>
                <a:gd name="connsiteY1" fmla="*/ 392825 h 604405"/>
                <a:gd name="connsiteX2" fmla="*/ 193615 w 3977957"/>
                <a:gd name="connsiteY2" fmla="*/ 489164 h 604405"/>
                <a:gd name="connsiteX3" fmla="*/ 609378 w 3977957"/>
                <a:gd name="connsiteY3" fmla="*/ 476164 h 604405"/>
                <a:gd name="connsiteX4" fmla="*/ 686117 w 3977957"/>
                <a:gd name="connsiteY4" fmla="*/ 436094 h 604405"/>
                <a:gd name="connsiteX5" fmla="*/ 779191 w 3977957"/>
                <a:gd name="connsiteY5" fmla="*/ 487099 h 604405"/>
                <a:gd name="connsiteX6" fmla="*/ 902532 w 3977957"/>
                <a:gd name="connsiteY6" fmla="*/ 437227 h 604405"/>
                <a:gd name="connsiteX7" fmla="*/ 980472 w 3977957"/>
                <a:gd name="connsiteY7" fmla="*/ 433961 h 604405"/>
                <a:gd name="connsiteX8" fmla="*/ 1094080 w 3977957"/>
                <a:gd name="connsiteY8" fmla="*/ 505366 h 604405"/>
                <a:gd name="connsiteX9" fmla="*/ 1136283 w 3977957"/>
                <a:gd name="connsiteY9" fmla="*/ 491299 h 604405"/>
                <a:gd name="connsiteX10" fmla="*/ 1234757 w 3977957"/>
                <a:gd name="connsiteY10" fmla="*/ 477231 h 604405"/>
                <a:gd name="connsiteX11" fmla="*/ 1262893 w 3977957"/>
                <a:gd name="connsiteY11" fmla="*/ 449095 h 604405"/>
                <a:gd name="connsiteX12" fmla="*/ 1459840 w 3977957"/>
                <a:gd name="connsiteY12" fmla="*/ 392825 h 604405"/>
                <a:gd name="connsiteX13" fmla="*/ 1741194 w 3977957"/>
                <a:gd name="connsiteY13" fmla="*/ 435028 h 604405"/>
                <a:gd name="connsiteX14" fmla="*/ 1825600 w 3977957"/>
                <a:gd name="connsiteY14" fmla="*/ 252148 h 604405"/>
                <a:gd name="connsiteX15" fmla="*/ 1892472 w 3977957"/>
                <a:gd name="connsiteY15" fmla="*/ 1063 h 604405"/>
                <a:gd name="connsiteX16" fmla="*/ 1980078 w 3977957"/>
                <a:gd name="connsiteY16" fmla="*/ 159207 h 604405"/>
                <a:gd name="connsiteX17" fmla="*/ 2094754 w 3977957"/>
                <a:gd name="connsiteY17" fmla="*/ 90870 h 604405"/>
                <a:gd name="connsiteX18" fmla="*/ 2175026 w 3977957"/>
                <a:gd name="connsiteY18" fmla="*/ 162341 h 604405"/>
                <a:gd name="connsiteX19" fmla="*/ 2289834 w 3977957"/>
                <a:gd name="connsiteY19" fmla="*/ 209945 h 604405"/>
                <a:gd name="connsiteX20" fmla="*/ 2332037 w 3977957"/>
                <a:gd name="connsiteY20" fmla="*/ 238080 h 604405"/>
                <a:gd name="connsiteX21" fmla="*/ 2444579 w 3977957"/>
                <a:gd name="connsiteY21" fmla="*/ 336554 h 604405"/>
                <a:gd name="connsiteX22" fmla="*/ 2444579 w 3977957"/>
                <a:gd name="connsiteY22" fmla="*/ 505366 h 604405"/>
                <a:gd name="connsiteX23" fmla="*/ 2486782 w 3977957"/>
                <a:gd name="connsiteY23" fmla="*/ 491299 h 604405"/>
                <a:gd name="connsiteX24" fmla="*/ 2500850 w 3977957"/>
                <a:gd name="connsiteY24" fmla="*/ 449095 h 604405"/>
                <a:gd name="connsiteX25" fmla="*/ 2557120 w 3977957"/>
                <a:gd name="connsiteY25" fmla="*/ 392825 h 604405"/>
                <a:gd name="connsiteX26" fmla="*/ 2599323 w 3977957"/>
                <a:gd name="connsiteY26" fmla="*/ 378757 h 604405"/>
                <a:gd name="connsiteX27" fmla="*/ 2740000 w 3977957"/>
                <a:gd name="connsiteY27" fmla="*/ 350622 h 604405"/>
                <a:gd name="connsiteX28" fmla="*/ 2725933 w 3977957"/>
                <a:gd name="connsiteY28" fmla="*/ 392825 h 604405"/>
                <a:gd name="connsiteX29" fmla="*/ 2641526 w 3977957"/>
                <a:gd name="connsiteY29" fmla="*/ 533502 h 604405"/>
                <a:gd name="connsiteX30" fmla="*/ 2754068 w 3977957"/>
                <a:gd name="connsiteY30" fmla="*/ 477231 h 604405"/>
                <a:gd name="connsiteX31" fmla="*/ 2838474 w 3977957"/>
                <a:gd name="connsiteY31" fmla="*/ 449095 h 604405"/>
                <a:gd name="connsiteX32" fmla="*/ 3162031 w 3977957"/>
                <a:gd name="connsiteY32" fmla="*/ 477231 h 604405"/>
                <a:gd name="connsiteX33" fmla="*/ 3176099 w 3977957"/>
                <a:gd name="connsiteY33" fmla="*/ 533502 h 604405"/>
                <a:gd name="connsiteX34" fmla="*/ 3204234 w 3977957"/>
                <a:gd name="connsiteY34" fmla="*/ 449095 h 604405"/>
                <a:gd name="connsiteX35" fmla="*/ 3401182 w 3977957"/>
                <a:gd name="connsiteY35" fmla="*/ 491299 h 604405"/>
                <a:gd name="connsiteX36" fmla="*/ 3499656 w 3977957"/>
                <a:gd name="connsiteY36" fmla="*/ 477231 h 604405"/>
                <a:gd name="connsiteX37" fmla="*/ 3738806 w 3977957"/>
                <a:gd name="connsiteY37" fmla="*/ 519434 h 604405"/>
                <a:gd name="connsiteX38" fmla="*/ 3907619 w 3977957"/>
                <a:gd name="connsiteY38" fmla="*/ 547569 h 604405"/>
                <a:gd name="connsiteX39" fmla="*/ 3893551 w 3977957"/>
                <a:gd name="connsiteY39" fmla="*/ 603840 h 604405"/>
                <a:gd name="connsiteX40" fmla="*/ 3865416 w 3977957"/>
                <a:gd name="connsiteY40" fmla="*/ 561637 h 604405"/>
                <a:gd name="connsiteX41" fmla="*/ 3935754 w 3977957"/>
                <a:gd name="connsiteY41" fmla="*/ 547569 h 604405"/>
                <a:gd name="connsiteX42" fmla="*/ 3977957 w 3977957"/>
                <a:gd name="connsiteY42" fmla="*/ 533502 h 604405"/>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02532 w 3977957"/>
                <a:gd name="connsiteY6" fmla="*/ 436179 h 603357"/>
                <a:gd name="connsiteX7" fmla="*/ 980472 w 3977957"/>
                <a:gd name="connsiteY7" fmla="*/ 432913 h 603357"/>
                <a:gd name="connsiteX8" fmla="*/ 1094080 w 3977957"/>
                <a:gd name="connsiteY8" fmla="*/ 504318 h 603357"/>
                <a:gd name="connsiteX9" fmla="*/ 1136283 w 3977957"/>
                <a:gd name="connsiteY9" fmla="*/ 490251 h 603357"/>
                <a:gd name="connsiteX10" fmla="*/ 1234757 w 3977957"/>
                <a:gd name="connsiteY10" fmla="*/ 476183 h 603357"/>
                <a:gd name="connsiteX11" fmla="*/ 1262893 w 3977957"/>
                <a:gd name="connsiteY11" fmla="*/ 448047 h 603357"/>
                <a:gd name="connsiteX12" fmla="*/ 1459840 w 3977957"/>
                <a:gd name="connsiteY12" fmla="*/ 391777 h 603357"/>
                <a:gd name="connsiteX13" fmla="*/ 1741194 w 3977957"/>
                <a:gd name="connsiteY13" fmla="*/ 433980 h 603357"/>
                <a:gd name="connsiteX14" fmla="*/ 1825600 w 3977957"/>
                <a:gd name="connsiteY14" fmla="*/ 251100 h 603357"/>
                <a:gd name="connsiteX15" fmla="*/ 1892472 w 3977957"/>
                <a:gd name="connsiteY15" fmla="*/ 15 h 603357"/>
                <a:gd name="connsiteX16" fmla="*/ 1988745 w 3977957"/>
                <a:gd name="connsiteY16" fmla="*/ 262167 h 603357"/>
                <a:gd name="connsiteX17" fmla="*/ 2094754 w 3977957"/>
                <a:gd name="connsiteY17" fmla="*/ 89822 h 603357"/>
                <a:gd name="connsiteX18" fmla="*/ 2175026 w 3977957"/>
                <a:gd name="connsiteY18" fmla="*/ 161293 h 603357"/>
                <a:gd name="connsiteX19" fmla="*/ 2289834 w 3977957"/>
                <a:gd name="connsiteY19" fmla="*/ 208897 h 603357"/>
                <a:gd name="connsiteX20" fmla="*/ 2332037 w 3977957"/>
                <a:gd name="connsiteY20" fmla="*/ 237032 h 603357"/>
                <a:gd name="connsiteX21" fmla="*/ 2444579 w 3977957"/>
                <a:gd name="connsiteY21" fmla="*/ 335506 h 603357"/>
                <a:gd name="connsiteX22" fmla="*/ 2444579 w 3977957"/>
                <a:gd name="connsiteY22" fmla="*/ 504318 h 603357"/>
                <a:gd name="connsiteX23" fmla="*/ 2486782 w 3977957"/>
                <a:gd name="connsiteY23" fmla="*/ 490251 h 603357"/>
                <a:gd name="connsiteX24" fmla="*/ 2500850 w 3977957"/>
                <a:gd name="connsiteY24" fmla="*/ 448047 h 603357"/>
                <a:gd name="connsiteX25" fmla="*/ 2557120 w 3977957"/>
                <a:gd name="connsiteY25" fmla="*/ 391777 h 603357"/>
                <a:gd name="connsiteX26" fmla="*/ 2599323 w 3977957"/>
                <a:gd name="connsiteY26" fmla="*/ 377709 h 603357"/>
                <a:gd name="connsiteX27" fmla="*/ 2740000 w 3977957"/>
                <a:gd name="connsiteY27" fmla="*/ 349574 h 603357"/>
                <a:gd name="connsiteX28" fmla="*/ 2725933 w 3977957"/>
                <a:gd name="connsiteY28" fmla="*/ 391777 h 603357"/>
                <a:gd name="connsiteX29" fmla="*/ 2641526 w 3977957"/>
                <a:gd name="connsiteY29" fmla="*/ 532454 h 603357"/>
                <a:gd name="connsiteX30" fmla="*/ 2754068 w 3977957"/>
                <a:gd name="connsiteY30" fmla="*/ 476183 h 603357"/>
                <a:gd name="connsiteX31" fmla="*/ 2838474 w 3977957"/>
                <a:gd name="connsiteY31" fmla="*/ 448047 h 603357"/>
                <a:gd name="connsiteX32" fmla="*/ 3162031 w 3977957"/>
                <a:gd name="connsiteY32" fmla="*/ 476183 h 603357"/>
                <a:gd name="connsiteX33" fmla="*/ 3176099 w 3977957"/>
                <a:gd name="connsiteY33" fmla="*/ 532454 h 603357"/>
                <a:gd name="connsiteX34" fmla="*/ 3204234 w 3977957"/>
                <a:gd name="connsiteY34" fmla="*/ 448047 h 603357"/>
                <a:gd name="connsiteX35" fmla="*/ 3401182 w 3977957"/>
                <a:gd name="connsiteY35" fmla="*/ 490251 h 603357"/>
                <a:gd name="connsiteX36" fmla="*/ 3499656 w 3977957"/>
                <a:gd name="connsiteY36" fmla="*/ 476183 h 603357"/>
                <a:gd name="connsiteX37" fmla="*/ 3738806 w 3977957"/>
                <a:gd name="connsiteY37" fmla="*/ 518386 h 603357"/>
                <a:gd name="connsiteX38" fmla="*/ 3907619 w 3977957"/>
                <a:gd name="connsiteY38" fmla="*/ 546521 h 603357"/>
                <a:gd name="connsiteX39" fmla="*/ 3893551 w 3977957"/>
                <a:gd name="connsiteY39" fmla="*/ 602792 h 603357"/>
                <a:gd name="connsiteX40" fmla="*/ 3865416 w 3977957"/>
                <a:gd name="connsiteY40" fmla="*/ 560589 h 603357"/>
                <a:gd name="connsiteX41" fmla="*/ 3935754 w 3977957"/>
                <a:gd name="connsiteY41" fmla="*/ 546521 h 603357"/>
                <a:gd name="connsiteX42" fmla="*/ 3977957 w 3977957"/>
                <a:gd name="connsiteY42"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02532 w 3977957"/>
                <a:gd name="connsiteY6" fmla="*/ 436179 h 603357"/>
                <a:gd name="connsiteX7" fmla="*/ 980472 w 3977957"/>
                <a:gd name="connsiteY7" fmla="*/ 432913 h 603357"/>
                <a:gd name="connsiteX8" fmla="*/ 1094080 w 3977957"/>
                <a:gd name="connsiteY8" fmla="*/ 504318 h 603357"/>
                <a:gd name="connsiteX9" fmla="*/ 1136283 w 3977957"/>
                <a:gd name="connsiteY9" fmla="*/ 490251 h 603357"/>
                <a:gd name="connsiteX10" fmla="*/ 1234757 w 3977957"/>
                <a:gd name="connsiteY10" fmla="*/ 476183 h 603357"/>
                <a:gd name="connsiteX11" fmla="*/ 1262893 w 3977957"/>
                <a:gd name="connsiteY11" fmla="*/ 448047 h 603357"/>
                <a:gd name="connsiteX12" fmla="*/ 1459840 w 3977957"/>
                <a:gd name="connsiteY12" fmla="*/ 391777 h 603357"/>
                <a:gd name="connsiteX13" fmla="*/ 1741194 w 3977957"/>
                <a:gd name="connsiteY13" fmla="*/ 433980 h 603357"/>
                <a:gd name="connsiteX14" fmla="*/ 1825600 w 3977957"/>
                <a:gd name="connsiteY14" fmla="*/ 251100 h 603357"/>
                <a:gd name="connsiteX15" fmla="*/ 1892472 w 3977957"/>
                <a:gd name="connsiteY15" fmla="*/ 15 h 603357"/>
                <a:gd name="connsiteX16" fmla="*/ 1988745 w 3977957"/>
                <a:gd name="connsiteY16" fmla="*/ 262167 h 603357"/>
                <a:gd name="connsiteX17" fmla="*/ 2094754 w 3977957"/>
                <a:gd name="connsiteY17" fmla="*/ 89822 h 603357"/>
                <a:gd name="connsiteX18" fmla="*/ 2175026 w 3977957"/>
                <a:gd name="connsiteY18" fmla="*/ 161293 h 603357"/>
                <a:gd name="connsiteX19" fmla="*/ 2289834 w 3977957"/>
                <a:gd name="connsiteY19" fmla="*/ 208897 h 603357"/>
                <a:gd name="connsiteX20" fmla="*/ 2332037 w 3977957"/>
                <a:gd name="connsiteY20" fmla="*/ 237032 h 603357"/>
                <a:gd name="connsiteX21" fmla="*/ 2444579 w 3977957"/>
                <a:gd name="connsiteY21" fmla="*/ 335506 h 603357"/>
                <a:gd name="connsiteX22" fmla="*/ 2444579 w 3977957"/>
                <a:gd name="connsiteY22" fmla="*/ 504318 h 603357"/>
                <a:gd name="connsiteX23" fmla="*/ 2486782 w 3977957"/>
                <a:gd name="connsiteY23" fmla="*/ 490251 h 603357"/>
                <a:gd name="connsiteX24" fmla="*/ 2500850 w 3977957"/>
                <a:gd name="connsiteY24" fmla="*/ 448047 h 603357"/>
                <a:gd name="connsiteX25" fmla="*/ 2557120 w 3977957"/>
                <a:gd name="connsiteY25" fmla="*/ 391777 h 603357"/>
                <a:gd name="connsiteX26" fmla="*/ 2599323 w 3977957"/>
                <a:gd name="connsiteY26" fmla="*/ 377709 h 603357"/>
                <a:gd name="connsiteX27" fmla="*/ 2740000 w 3977957"/>
                <a:gd name="connsiteY27" fmla="*/ 349574 h 603357"/>
                <a:gd name="connsiteX28" fmla="*/ 2725933 w 3977957"/>
                <a:gd name="connsiteY28" fmla="*/ 391777 h 603357"/>
                <a:gd name="connsiteX29" fmla="*/ 2641526 w 3977957"/>
                <a:gd name="connsiteY29" fmla="*/ 532454 h 603357"/>
                <a:gd name="connsiteX30" fmla="*/ 2754068 w 3977957"/>
                <a:gd name="connsiteY30" fmla="*/ 476183 h 603357"/>
                <a:gd name="connsiteX31" fmla="*/ 2838474 w 3977957"/>
                <a:gd name="connsiteY31" fmla="*/ 448047 h 603357"/>
                <a:gd name="connsiteX32" fmla="*/ 3162031 w 3977957"/>
                <a:gd name="connsiteY32" fmla="*/ 476183 h 603357"/>
                <a:gd name="connsiteX33" fmla="*/ 3176099 w 3977957"/>
                <a:gd name="connsiteY33" fmla="*/ 532454 h 603357"/>
                <a:gd name="connsiteX34" fmla="*/ 3204234 w 3977957"/>
                <a:gd name="connsiteY34" fmla="*/ 448047 h 603357"/>
                <a:gd name="connsiteX35" fmla="*/ 3401182 w 3977957"/>
                <a:gd name="connsiteY35" fmla="*/ 490251 h 603357"/>
                <a:gd name="connsiteX36" fmla="*/ 3499656 w 3977957"/>
                <a:gd name="connsiteY36" fmla="*/ 476183 h 603357"/>
                <a:gd name="connsiteX37" fmla="*/ 3738806 w 3977957"/>
                <a:gd name="connsiteY37" fmla="*/ 518386 h 603357"/>
                <a:gd name="connsiteX38" fmla="*/ 3907619 w 3977957"/>
                <a:gd name="connsiteY38" fmla="*/ 546521 h 603357"/>
                <a:gd name="connsiteX39" fmla="*/ 3893551 w 3977957"/>
                <a:gd name="connsiteY39" fmla="*/ 602792 h 603357"/>
                <a:gd name="connsiteX40" fmla="*/ 3865416 w 3977957"/>
                <a:gd name="connsiteY40" fmla="*/ 560589 h 603357"/>
                <a:gd name="connsiteX41" fmla="*/ 3935754 w 3977957"/>
                <a:gd name="connsiteY41" fmla="*/ 546521 h 603357"/>
                <a:gd name="connsiteX42" fmla="*/ 3977957 w 3977957"/>
                <a:gd name="connsiteY42"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02532 w 3977957"/>
                <a:gd name="connsiteY6" fmla="*/ 436179 h 603357"/>
                <a:gd name="connsiteX7" fmla="*/ 980472 w 3977957"/>
                <a:gd name="connsiteY7" fmla="*/ 432913 h 603357"/>
                <a:gd name="connsiteX8" fmla="*/ 1094080 w 3977957"/>
                <a:gd name="connsiteY8" fmla="*/ 504318 h 603357"/>
                <a:gd name="connsiteX9" fmla="*/ 1136283 w 3977957"/>
                <a:gd name="connsiteY9" fmla="*/ 490251 h 603357"/>
                <a:gd name="connsiteX10" fmla="*/ 1234757 w 3977957"/>
                <a:gd name="connsiteY10" fmla="*/ 476183 h 603357"/>
                <a:gd name="connsiteX11" fmla="*/ 1262893 w 3977957"/>
                <a:gd name="connsiteY11" fmla="*/ 448047 h 603357"/>
                <a:gd name="connsiteX12" fmla="*/ 1459840 w 3977957"/>
                <a:gd name="connsiteY12" fmla="*/ 391777 h 603357"/>
                <a:gd name="connsiteX13" fmla="*/ 1741194 w 3977957"/>
                <a:gd name="connsiteY13" fmla="*/ 433980 h 603357"/>
                <a:gd name="connsiteX14" fmla="*/ 1825600 w 3977957"/>
                <a:gd name="connsiteY14" fmla="*/ 251100 h 603357"/>
                <a:gd name="connsiteX15" fmla="*/ 1892472 w 3977957"/>
                <a:gd name="connsiteY15" fmla="*/ 15 h 603357"/>
                <a:gd name="connsiteX16" fmla="*/ 1988745 w 3977957"/>
                <a:gd name="connsiteY16" fmla="*/ 262167 h 603357"/>
                <a:gd name="connsiteX17" fmla="*/ 2094754 w 3977957"/>
                <a:gd name="connsiteY17" fmla="*/ 89822 h 603357"/>
                <a:gd name="connsiteX18" fmla="*/ 2175026 w 3977957"/>
                <a:gd name="connsiteY18" fmla="*/ 161293 h 603357"/>
                <a:gd name="connsiteX19" fmla="*/ 2289834 w 3977957"/>
                <a:gd name="connsiteY19" fmla="*/ 208897 h 603357"/>
                <a:gd name="connsiteX20" fmla="*/ 2332037 w 3977957"/>
                <a:gd name="connsiteY20" fmla="*/ 237032 h 603357"/>
                <a:gd name="connsiteX21" fmla="*/ 2444579 w 3977957"/>
                <a:gd name="connsiteY21" fmla="*/ 335506 h 603357"/>
                <a:gd name="connsiteX22" fmla="*/ 2444579 w 3977957"/>
                <a:gd name="connsiteY22" fmla="*/ 504318 h 603357"/>
                <a:gd name="connsiteX23" fmla="*/ 2486782 w 3977957"/>
                <a:gd name="connsiteY23" fmla="*/ 490251 h 603357"/>
                <a:gd name="connsiteX24" fmla="*/ 2500850 w 3977957"/>
                <a:gd name="connsiteY24" fmla="*/ 448047 h 603357"/>
                <a:gd name="connsiteX25" fmla="*/ 2557120 w 3977957"/>
                <a:gd name="connsiteY25" fmla="*/ 391777 h 603357"/>
                <a:gd name="connsiteX26" fmla="*/ 2599323 w 3977957"/>
                <a:gd name="connsiteY26" fmla="*/ 377709 h 603357"/>
                <a:gd name="connsiteX27" fmla="*/ 2740000 w 3977957"/>
                <a:gd name="connsiteY27" fmla="*/ 349574 h 603357"/>
                <a:gd name="connsiteX28" fmla="*/ 2725933 w 3977957"/>
                <a:gd name="connsiteY28" fmla="*/ 391777 h 603357"/>
                <a:gd name="connsiteX29" fmla="*/ 2641526 w 3977957"/>
                <a:gd name="connsiteY29" fmla="*/ 532454 h 603357"/>
                <a:gd name="connsiteX30" fmla="*/ 2754068 w 3977957"/>
                <a:gd name="connsiteY30" fmla="*/ 476183 h 603357"/>
                <a:gd name="connsiteX31" fmla="*/ 2838474 w 3977957"/>
                <a:gd name="connsiteY31" fmla="*/ 448047 h 603357"/>
                <a:gd name="connsiteX32" fmla="*/ 3162031 w 3977957"/>
                <a:gd name="connsiteY32" fmla="*/ 476183 h 603357"/>
                <a:gd name="connsiteX33" fmla="*/ 3176099 w 3977957"/>
                <a:gd name="connsiteY33" fmla="*/ 532454 h 603357"/>
                <a:gd name="connsiteX34" fmla="*/ 3204234 w 3977957"/>
                <a:gd name="connsiteY34" fmla="*/ 448047 h 603357"/>
                <a:gd name="connsiteX35" fmla="*/ 3401182 w 3977957"/>
                <a:gd name="connsiteY35" fmla="*/ 490251 h 603357"/>
                <a:gd name="connsiteX36" fmla="*/ 3499656 w 3977957"/>
                <a:gd name="connsiteY36" fmla="*/ 476183 h 603357"/>
                <a:gd name="connsiteX37" fmla="*/ 3738806 w 3977957"/>
                <a:gd name="connsiteY37" fmla="*/ 518386 h 603357"/>
                <a:gd name="connsiteX38" fmla="*/ 3907619 w 3977957"/>
                <a:gd name="connsiteY38" fmla="*/ 546521 h 603357"/>
                <a:gd name="connsiteX39" fmla="*/ 3893551 w 3977957"/>
                <a:gd name="connsiteY39" fmla="*/ 602792 h 603357"/>
                <a:gd name="connsiteX40" fmla="*/ 3865416 w 3977957"/>
                <a:gd name="connsiteY40" fmla="*/ 560589 h 603357"/>
                <a:gd name="connsiteX41" fmla="*/ 3935754 w 3977957"/>
                <a:gd name="connsiteY41" fmla="*/ 546521 h 603357"/>
                <a:gd name="connsiteX42" fmla="*/ 3977957 w 3977957"/>
                <a:gd name="connsiteY42"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02532 w 3977957"/>
                <a:gd name="connsiteY6" fmla="*/ 436179 h 603357"/>
                <a:gd name="connsiteX7" fmla="*/ 980472 w 3977957"/>
                <a:gd name="connsiteY7" fmla="*/ 432913 h 603357"/>
                <a:gd name="connsiteX8" fmla="*/ 1094080 w 3977957"/>
                <a:gd name="connsiteY8" fmla="*/ 504318 h 603357"/>
                <a:gd name="connsiteX9" fmla="*/ 1136283 w 3977957"/>
                <a:gd name="connsiteY9" fmla="*/ 490251 h 603357"/>
                <a:gd name="connsiteX10" fmla="*/ 1234757 w 3977957"/>
                <a:gd name="connsiteY10" fmla="*/ 476183 h 603357"/>
                <a:gd name="connsiteX11" fmla="*/ 1262893 w 3977957"/>
                <a:gd name="connsiteY11" fmla="*/ 448047 h 603357"/>
                <a:gd name="connsiteX12" fmla="*/ 1459840 w 3977957"/>
                <a:gd name="connsiteY12" fmla="*/ 391777 h 603357"/>
                <a:gd name="connsiteX13" fmla="*/ 1741194 w 3977957"/>
                <a:gd name="connsiteY13" fmla="*/ 433980 h 603357"/>
                <a:gd name="connsiteX14" fmla="*/ 1825600 w 3977957"/>
                <a:gd name="connsiteY14" fmla="*/ 251100 h 603357"/>
                <a:gd name="connsiteX15" fmla="*/ 1892472 w 3977957"/>
                <a:gd name="connsiteY15" fmla="*/ 15 h 603357"/>
                <a:gd name="connsiteX16" fmla="*/ 1988745 w 3977957"/>
                <a:gd name="connsiteY16" fmla="*/ 262167 h 603357"/>
                <a:gd name="connsiteX17" fmla="*/ 2094754 w 3977957"/>
                <a:gd name="connsiteY17" fmla="*/ 89822 h 603357"/>
                <a:gd name="connsiteX18" fmla="*/ 2175026 w 3977957"/>
                <a:gd name="connsiteY18" fmla="*/ 161293 h 603357"/>
                <a:gd name="connsiteX19" fmla="*/ 2289834 w 3977957"/>
                <a:gd name="connsiteY19" fmla="*/ 208897 h 603357"/>
                <a:gd name="connsiteX20" fmla="*/ 2332037 w 3977957"/>
                <a:gd name="connsiteY20" fmla="*/ 237032 h 603357"/>
                <a:gd name="connsiteX21" fmla="*/ 2444579 w 3977957"/>
                <a:gd name="connsiteY21" fmla="*/ 335506 h 603357"/>
                <a:gd name="connsiteX22" fmla="*/ 2444579 w 3977957"/>
                <a:gd name="connsiteY22" fmla="*/ 504318 h 603357"/>
                <a:gd name="connsiteX23" fmla="*/ 2486782 w 3977957"/>
                <a:gd name="connsiteY23" fmla="*/ 490251 h 603357"/>
                <a:gd name="connsiteX24" fmla="*/ 2500850 w 3977957"/>
                <a:gd name="connsiteY24" fmla="*/ 448047 h 603357"/>
                <a:gd name="connsiteX25" fmla="*/ 2557120 w 3977957"/>
                <a:gd name="connsiteY25" fmla="*/ 391777 h 603357"/>
                <a:gd name="connsiteX26" fmla="*/ 2599323 w 3977957"/>
                <a:gd name="connsiteY26" fmla="*/ 377709 h 603357"/>
                <a:gd name="connsiteX27" fmla="*/ 2740000 w 3977957"/>
                <a:gd name="connsiteY27" fmla="*/ 349574 h 603357"/>
                <a:gd name="connsiteX28" fmla="*/ 2725933 w 3977957"/>
                <a:gd name="connsiteY28" fmla="*/ 391777 h 603357"/>
                <a:gd name="connsiteX29" fmla="*/ 2641526 w 3977957"/>
                <a:gd name="connsiteY29" fmla="*/ 532454 h 603357"/>
                <a:gd name="connsiteX30" fmla="*/ 2754068 w 3977957"/>
                <a:gd name="connsiteY30" fmla="*/ 476183 h 603357"/>
                <a:gd name="connsiteX31" fmla="*/ 2838474 w 3977957"/>
                <a:gd name="connsiteY31" fmla="*/ 448047 h 603357"/>
                <a:gd name="connsiteX32" fmla="*/ 3162031 w 3977957"/>
                <a:gd name="connsiteY32" fmla="*/ 476183 h 603357"/>
                <a:gd name="connsiteX33" fmla="*/ 3176099 w 3977957"/>
                <a:gd name="connsiteY33" fmla="*/ 532454 h 603357"/>
                <a:gd name="connsiteX34" fmla="*/ 3204234 w 3977957"/>
                <a:gd name="connsiteY34" fmla="*/ 448047 h 603357"/>
                <a:gd name="connsiteX35" fmla="*/ 3401182 w 3977957"/>
                <a:gd name="connsiteY35" fmla="*/ 490251 h 603357"/>
                <a:gd name="connsiteX36" fmla="*/ 3499656 w 3977957"/>
                <a:gd name="connsiteY36" fmla="*/ 476183 h 603357"/>
                <a:gd name="connsiteX37" fmla="*/ 3738806 w 3977957"/>
                <a:gd name="connsiteY37" fmla="*/ 518386 h 603357"/>
                <a:gd name="connsiteX38" fmla="*/ 3907619 w 3977957"/>
                <a:gd name="connsiteY38" fmla="*/ 546521 h 603357"/>
                <a:gd name="connsiteX39" fmla="*/ 3893551 w 3977957"/>
                <a:gd name="connsiteY39" fmla="*/ 602792 h 603357"/>
                <a:gd name="connsiteX40" fmla="*/ 3865416 w 3977957"/>
                <a:gd name="connsiteY40" fmla="*/ 560589 h 603357"/>
                <a:gd name="connsiteX41" fmla="*/ 3935754 w 3977957"/>
                <a:gd name="connsiteY41" fmla="*/ 546521 h 603357"/>
                <a:gd name="connsiteX42" fmla="*/ 3977957 w 3977957"/>
                <a:gd name="connsiteY42"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02532 w 3977957"/>
                <a:gd name="connsiteY6" fmla="*/ 436179 h 603357"/>
                <a:gd name="connsiteX7" fmla="*/ 980472 w 3977957"/>
                <a:gd name="connsiteY7" fmla="*/ 432913 h 603357"/>
                <a:gd name="connsiteX8" fmla="*/ 1094080 w 3977957"/>
                <a:gd name="connsiteY8" fmla="*/ 504318 h 603357"/>
                <a:gd name="connsiteX9" fmla="*/ 1136283 w 3977957"/>
                <a:gd name="connsiteY9" fmla="*/ 490251 h 603357"/>
                <a:gd name="connsiteX10" fmla="*/ 1262893 w 3977957"/>
                <a:gd name="connsiteY10" fmla="*/ 448047 h 603357"/>
                <a:gd name="connsiteX11" fmla="*/ 1459840 w 3977957"/>
                <a:gd name="connsiteY11" fmla="*/ 391777 h 603357"/>
                <a:gd name="connsiteX12" fmla="*/ 1741194 w 3977957"/>
                <a:gd name="connsiteY12" fmla="*/ 433980 h 603357"/>
                <a:gd name="connsiteX13" fmla="*/ 1825600 w 3977957"/>
                <a:gd name="connsiteY13" fmla="*/ 251100 h 603357"/>
                <a:gd name="connsiteX14" fmla="*/ 1892472 w 3977957"/>
                <a:gd name="connsiteY14" fmla="*/ 15 h 603357"/>
                <a:gd name="connsiteX15" fmla="*/ 1988745 w 3977957"/>
                <a:gd name="connsiteY15" fmla="*/ 262167 h 603357"/>
                <a:gd name="connsiteX16" fmla="*/ 2094754 w 3977957"/>
                <a:gd name="connsiteY16" fmla="*/ 89822 h 603357"/>
                <a:gd name="connsiteX17" fmla="*/ 2175026 w 3977957"/>
                <a:gd name="connsiteY17" fmla="*/ 161293 h 603357"/>
                <a:gd name="connsiteX18" fmla="*/ 2289834 w 3977957"/>
                <a:gd name="connsiteY18" fmla="*/ 208897 h 603357"/>
                <a:gd name="connsiteX19" fmla="*/ 2332037 w 3977957"/>
                <a:gd name="connsiteY19" fmla="*/ 237032 h 603357"/>
                <a:gd name="connsiteX20" fmla="*/ 2444579 w 3977957"/>
                <a:gd name="connsiteY20" fmla="*/ 335506 h 603357"/>
                <a:gd name="connsiteX21" fmla="*/ 2444579 w 3977957"/>
                <a:gd name="connsiteY21" fmla="*/ 504318 h 603357"/>
                <a:gd name="connsiteX22" fmla="*/ 2486782 w 3977957"/>
                <a:gd name="connsiteY22" fmla="*/ 490251 h 603357"/>
                <a:gd name="connsiteX23" fmla="*/ 2500850 w 3977957"/>
                <a:gd name="connsiteY23" fmla="*/ 448047 h 603357"/>
                <a:gd name="connsiteX24" fmla="*/ 2557120 w 3977957"/>
                <a:gd name="connsiteY24" fmla="*/ 391777 h 603357"/>
                <a:gd name="connsiteX25" fmla="*/ 2599323 w 3977957"/>
                <a:gd name="connsiteY25" fmla="*/ 377709 h 603357"/>
                <a:gd name="connsiteX26" fmla="*/ 2740000 w 3977957"/>
                <a:gd name="connsiteY26" fmla="*/ 349574 h 603357"/>
                <a:gd name="connsiteX27" fmla="*/ 2725933 w 3977957"/>
                <a:gd name="connsiteY27" fmla="*/ 391777 h 603357"/>
                <a:gd name="connsiteX28" fmla="*/ 2641526 w 3977957"/>
                <a:gd name="connsiteY28" fmla="*/ 532454 h 603357"/>
                <a:gd name="connsiteX29" fmla="*/ 2754068 w 3977957"/>
                <a:gd name="connsiteY29" fmla="*/ 476183 h 603357"/>
                <a:gd name="connsiteX30" fmla="*/ 2838474 w 3977957"/>
                <a:gd name="connsiteY30" fmla="*/ 448047 h 603357"/>
                <a:gd name="connsiteX31" fmla="*/ 3162031 w 3977957"/>
                <a:gd name="connsiteY31" fmla="*/ 476183 h 603357"/>
                <a:gd name="connsiteX32" fmla="*/ 3176099 w 3977957"/>
                <a:gd name="connsiteY32" fmla="*/ 532454 h 603357"/>
                <a:gd name="connsiteX33" fmla="*/ 3204234 w 3977957"/>
                <a:gd name="connsiteY33" fmla="*/ 448047 h 603357"/>
                <a:gd name="connsiteX34" fmla="*/ 3401182 w 3977957"/>
                <a:gd name="connsiteY34" fmla="*/ 490251 h 603357"/>
                <a:gd name="connsiteX35" fmla="*/ 3499656 w 3977957"/>
                <a:gd name="connsiteY35" fmla="*/ 476183 h 603357"/>
                <a:gd name="connsiteX36" fmla="*/ 3738806 w 3977957"/>
                <a:gd name="connsiteY36" fmla="*/ 518386 h 603357"/>
                <a:gd name="connsiteX37" fmla="*/ 3907619 w 3977957"/>
                <a:gd name="connsiteY37" fmla="*/ 546521 h 603357"/>
                <a:gd name="connsiteX38" fmla="*/ 3893551 w 3977957"/>
                <a:gd name="connsiteY38" fmla="*/ 602792 h 603357"/>
                <a:gd name="connsiteX39" fmla="*/ 3865416 w 3977957"/>
                <a:gd name="connsiteY39" fmla="*/ 560589 h 603357"/>
                <a:gd name="connsiteX40" fmla="*/ 3935754 w 3977957"/>
                <a:gd name="connsiteY40" fmla="*/ 546521 h 603357"/>
                <a:gd name="connsiteX41" fmla="*/ 3977957 w 3977957"/>
                <a:gd name="connsiteY41"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02532 w 3977957"/>
                <a:gd name="connsiteY6" fmla="*/ 436179 h 603357"/>
                <a:gd name="connsiteX7" fmla="*/ 980472 w 3977957"/>
                <a:gd name="connsiteY7" fmla="*/ 432913 h 603357"/>
                <a:gd name="connsiteX8" fmla="*/ 1094080 w 3977957"/>
                <a:gd name="connsiteY8" fmla="*/ 504318 h 603357"/>
                <a:gd name="connsiteX9" fmla="*/ 1136283 w 3977957"/>
                <a:gd name="connsiteY9" fmla="*/ 490251 h 603357"/>
                <a:gd name="connsiteX10" fmla="*/ 1459840 w 3977957"/>
                <a:gd name="connsiteY10" fmla="*/ 391777 h 603357"/>
                <a:gd name="connsiteX11" fmla="*/ 1741194 w 3977957"/>
                <a:gd name="connsiteY11" fmla="*/ 433980 h 603357"/>
                <a:gd name="connsiteX12" fmla="*/ 1825600 w 3977957"/>
                <a:gd name="connsiteY12" fmla="*/ 251100 h 603357"/>
                <a:gd name="connsiteX13" fmla="*/ 1892472 w 3977957"/>
                <a:gd name="connsiteY13" fmla="*/ 15 h 603357"/>
                <a:gd name="connsiteX14" fmla="*/ 1988745 w 3977957"/>
                <a:gd name="connsiteY14" fmla="*/ 262167 h 603357"/>
                <a:gd name="connsiteX15" fmla="*/ 2094754 w 3977957"/>
                <a:gd name="connsiteY15" fmla="*/ 89822 h 603357"/>
                <a:gd name="connsiteX16" fmla="*/ 2175026 w 3977957"/>
                <a:gd name="connsiteY16" fmla="*/ 161293 h 603357"/>
                <a:gd name="connsiteX17" fmla="*/ 2289834 w 3977957"/>
                <a:gd name="connsiteY17" fmla="*/ 208897 h 603357"/>
                <a:gd name="connsiteX18" fmla="*/ 2332037 w 3977957"/>
                <a:gd name="connsiteY18" fmla="*/ 237032 h 603357"/>
                <a:gd name="connsiteX19" fmla="*/ 2444579 w 3977957"/>
                <a:gd name="connsiteY19" fmla="*/ 335506 h 603357"/>
                <a:gd name="connsiteX20" fmla="*/ 2444579 w 3977957"/>
                <a:gd name="connsiteY20" fmla="*/ 504318 h 603357"/>
                <a:gd name="connsiteX21" fmla="*/ 2486782 w 3977957"/>
                <a:gd name="connsiteY21" fmla="*/ 490251 h 603357"/>
                <a:gd name="connsiteX22" fmla="*/ 2500850 w 3977957"/>
                <a:gd name="connsiteY22" fmla="*/ 448047 h 603357"/>
                <a:gd name="connsiteX23" fmla="*/ 2557120 w 3977957"/>
                <a:gd name="connsiteY23" fmla="*/ 391777 h 603357"/>
                <a:gd name="connsiteX24" fmla="*/ 2599323 w 3977957"/>
                <a:gd name="connsiteY24" fmla="*/ 377709 h 603357"/>
                <a:gd name="connsiteX25" fmla="*/ 2740000 w 3977957"/>
                <a:gd name="connsiteY25" fmla="*/ 349574 h 603357"/>
                <a:gd name="connsiteX26" fmla="*/ 2725933 w 3977957"/>
                <a:gd name="connsiteY26" fmla="*/ 391777 h 603357"/>
                <a:gd name="connsiteX27" fmla="*/ 2641526 w 3977957"/>
                <a:gd name="connsiteY27" fmla="*/ 532454 h 603357"/>
                <a:gd name="connsiteX28" fmla="*/ 2754068 w 3977957"/>
                <a:gd name="connsiteY28" fmla="*/ 476183 h 603357"/>
                <a:gd name="connsiteX29" fmla="*/ 2838474 w 3977957"/>
                <a:gd name="connsiteY29" fmla="*/ 448047 h 603357"/>
                <a:gd name="connsiteX30" fmla="*/ 3162031 w 3977957"/>
                <a:gd name="connsiteY30" fmla="*/ 476183 h 603357"/>
                <a:gd name="connsiteX31" fmla="*/ 3176099 w 3977957"/>
                <a:gd name="connsiteY31" fmla="*/ 532454 h 603357"/>
                <a:gd name="connsiteX32" fmla="*/ 3204234 w 3977957"/>
                <a:gd name="connsiteY32" fmla="*/ 448047 h 603357"/>
                <a:gd name="connsiteX33" fmla="*/ 3401182 w 3977957"/>
                <a:gd name="connsiteY33" fmla="*/ 490251 h 603357"/>
                <a:gd name="connsiteX34" fmla="*/ 3499656 w 3977957"/>
                <a:gd name="connsiteY34" fmla="*/ 476183 h 603357"/>
                <a:gd name="connsiteX35" fmla="*/ 3738806 w 3977957"/>
                <a:gd name="connsiteY35" fmla="*/ 518386 h 603357"/>
                <a:gd name="connsiteX36" fmla="*/ 3907619 w 3977957"/>
                <a:gd name="connsiteY36" fmla="*/ 546521 h 603357"/>
                <a:gd name="connsiteX37" fmla="*/ 3893551 w 3977957"/>
                <a:gd name="connsiteY37" fmla="*/ 602792 h 603357"/>
                <a:gd name="connsiteX38" fmla="*/ 3865416 w 3977957"/>
                <a:gd name="connsiteY38" fmla="*/ 560589 h 603357"/>
                <a:gd name="connsiteX39" fmla="*/ 3935754 w 3977957"/>
                <a:gd name="connsiteY39" fmla="*/ 546521 h 603357"/>
                <a:gd name="connsiteX40" fmla="*/ 3977957 w 3977957"/>
                <a:gd name="connsiteY40"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02532 w 3977957"/>
                <a:gd name="connsiteY6" fmla="*/ 436179 h 603357"/>
                <a:gd name="connsiteX7" fmla="*/ 980472 w 3977957"/>
                <a:gd name="connsiteY7" fmla="*/ 432913 h 603357"/>
                <a:gd name="connsiteX8" fmla="*/ 1094080 w 3977957"/>
                <a:gd name="connsiteY8" fmla="*/ 504318 h 603357"/>
                <a:gd name="connsiteX9" fmla="*/ 1459840 w 3977957"/>
                <a:gd name="connsiteY9" fmla="*/ 391777 h 603357"/>
                <a:gd name="connsiteX10" fmla="*/ 1741194 w 3977957"/>
                <a:gd name="connsiteY10" fmla="*/ 433980 h 603357"/>
                <a:gd name="connsiteX11" fmla="*/ 1825600 w 3977957"/>
                <a:gd name="connsiteY11" fmla="*/ 251100 h 603357"/>
                <a:gd name="connsiteX12" fmla="*/ 1892472 w 3977957"/>
                <a:gd name="connsiteY12" fmla="*/ 15 h 603357"/>
                <a:gd name="connsiteX13" fmla="*/ 1988745 w 3977957"/>
                <a:gd name="connsiteY13" fmla="*/ 262167 h 603357"/>
                <a:gd name="connsiteX14" fmla="*/ 2094754 w 3977957"/>
                <a:gd name="connsiteY14" fmla="*/ 89822 h 603357"/>
                <a:gd name="connsiteX15" fmla="*/ 2175026 w 3977957"/>
                <a:gd name="connsiteY15" fmla="*/ 161293 h 603357"/>
                <a:gd name="connsiteX16" fmla="*/ 2289834 w 3977957"/>
                <a:gd name="connsiteY16" fmla="*/ 208897 h 603357"/>
                <a:gd name="connsiteX17" fmla="*/ 2332037 w 3977957"/>
                <a:gd name="connsiteY17" fmla="*/ 237032 h 603357"/>
                <a:gd name="connsiteX18" fmla="*/ 2444579 w 3977957"/>
                <a:gd name="connsiteY18" fmla="*/ 335506 h 603357"/>
                <a:gd name="connsiteX19" fmla="*/ 2444579 w 3977957"/>
                <a:gd name="connsiteY19" fmla="*/ 504318 h 603357"/>
                <a:gd name="connsiteX20" fmla="*/ 2486782 w 3977957"/>
                <a:gd name="connsiteY20" fmla="*/ 490251 h 603357"/>
                <a:gd name="connsiteX21" fmla="*/ 2500850 w 3977957"/>
                <a:gd name="connsiteY21" fmla="*/ 448047 h 603357"/>
                <a:gd name="connsiteX22" fmla="*/ 2557120 w 3977957"/>
                <a:gd name="connsiteY22" fmla="*/ 391777 h 603357"/>
                <a:gd name="connsiteX23" fmla="*/ 2599323 w 3977957"/>
                <a:gd name="connsiteY23" fmla="*/ 377709 h 603357"/>
                <a:gd name="connsiteX24" fmla="*/ 2740000 w 3977957"/>
                <a:gd name="connsiteY24" fmla="*/ 349574 h 603357"/>
                <a:gd name="connsiteX25" fmla="*/ 2725933 w 3977957"/>
                <a:gd name="connsiteY25" fmla="*/ 391777 h 603357"/>
                <a:gd name="connsiteX26" fmla="*/ 2641526 w 3977957"/>
                <a:gd name="connsiteY26" fmla="*/ 532454 h 603357"/>
                <a:gd name="connsiteX27" fmla="*/ 2754068 w 3977957"/>
                <a:gd name="connsiteY27" fmla="*/ 476183 h 603357"/>
                <a:gd name="connsiteX28" fmla="*/ 2838474 w 3977957"/>
                <a:gd name="connsiteY28" fmla="*/ 448047 h 603357"/>
                <a:gd name="connsiteX29" fmla="*/ 3162031 w 3977957"/>
                <a:gd name="connsiteY29" fmla="*/ 476183 h 603357"/>
                <a:gd name="connsiteX30" fmla="*/ 3176099 w 3977957"/>
                <a:gd name="connsiteY30" fmla="*/ 532454 h 603357"/>
                <a:gd name="connsiteX31" fmla="*/ 3204234 w 3977957"/>
                <a:gd name="connsiteY31" fmla="*/ 448047 h 603357"/>
                <a:gd name="connsiteX32" fmla="*/ 3401182 w 3977957"/>
                <a:gd name="connsiteY32" fmla="*/ 490251 h 603357"/>
                <a:gd name="connsiteX33" fmla="*/ 3499656 w 3977957"/>
                <a:gd name="connsiteY33" fmla="*/ 476183 h 603357"/>
                <a:gd name="connsiteX34" fmla="*/ 3738806 w 3977957"/>
                <a:gd name="connsiteY34" fmla="*/ 518386 h 603357"/>
                <a:gd name="connsiteX35" fmla="*/ 3907619 w 3977957"/>
                <a:gd name="connsiteY35" fmla="*/ 546521 h 603357"/>
                <a:gd name="connsiteX36" fmla="*/ 3893551 w 3977957"/>
                <a:gd name="connsiteY36" fmla="*/ 602792 h 603357"/>
                <a:gd name="connsiteX37" fmla="*/ 3865416 w 3977957"/>
                <a:gd name="connsiteY37" fmla="*/ 560589 h 603357"/>
                <a:gd name="connsiteX38" fmla="*/ 3935754 w 3977957"/>
                <a:gd name="connsiteY38" fmla="*/ 546521 h 603357"/>
                <a:gd name="connsiteX39" fmla="*/ 3977957 w 3977957"/>
                <a:gd name="connsiteY39"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80472 w 3977957"/>
                <a:gd name="connsiteY6" fmla="*/ 432913 h 603357"/>
                <a:gd name="connsiteX7" fmla="*/ 1094080 w 3977957"/>
                <a:gd name="connsiteY7" fmla="*/ 504318 h 603357"/>
                <a:gd name="connsiteX8" fmla="*/ 1459840 w 3977957"/>
                <a:gd name="connsiteY8" fmla="*/ 391777 h 603357"/>
                <a:gd name="connsiteX9" fmla="*/ 1741194 w 3977957"/>
                <a:gd name="connsiteY9" fmla="*/ 433980 h 603357"/>
                <a:gd name="connsiteX10" fmla="*/ 1825600 w 3977957"/>
                <a:gd name="connsiteY10" fmla="*/ 251100 h 603357"/>
                <a:gd name="connsiteX11" fmla="*/ 1892472 w 3977957"/>
                <a:gd name="connsiteY11" fmla="*/ 15 h 603357"/>
                <a:gd name="connsiteX12" fmla="*/ 1988745 w 3977957"/>
                <a:gd name="connsiteY12" fmla="*/ 262167 h 603357"/>
                <a:gd name="connsiteX13" fmla="*/ 2094754 w 3977957"/>
                <a:gd name="connsiteY13" fmla="*/ 89822 h 603357"/>
                <a:gd name="connsiteX14" fmla="*/ 2175026 w 3977957"/>
                <a:gd name="connsiteY14" fmla="*/ 161293 h 603357"/>
                <a:gd name="connsiteX15" fmla="*/ 2289834 w 3977957"/>
                <a:gd name="connsiteY15" fmla="*/ 208897 h 603357"/>
                <a:gd name="connsiteX16" fmla="*/ 2332037 w 3977957"/>
                <a:gd name="connsiteY16" fmla="*/ 237032 h 603357"/>
                <a:gd name="connsiteX17" fmla="*/ 2444579 w 3977957"/>
                <a:gd name="connsiteY17" fmla="*/ 335506 h 603357"/>
                <a:gd name="connsiteX18" fmla="*/ 2444579 w 3977957"/>
                <a:gd name="connsiteY18" fmla="*/ 504318 h 603357"/>
                <a:gd name="connsiteX19" fmla="*/ 2486782 w 3977957"/>
                <a:gd name="connsiteY19" fmla="*/ 490251 h 603357"/>
                <a:gd name="connsiteX20" fmla="*/ 2500850 w 3977957"/>
                <a:gd name="connsiteY20" fmla="*/ 448047 h 603357"/>
                <a:gd name="connsiteX21" fmla="*/ 2557120 w 3977957"/>
                <a:gd name="connsiteY21" fmla="*/ 391777 h 603357"/>
                <a:gd name="connsiteX22" fmla="*/ 2599323 w 3977957"/>
                <a:gd name="connsiteY22" fmla="*/ 377709 h 603357"/>
                <a:gd name="connsiteX23" fmla="*/ 2740000 w 3977957"/>
                <a:gd name="connsiteY23" fmla="*/ 349574 h 603357"/>
                <a:gd name="connsiteX24" fmla="*/ 2725933 w 3977957"/>
                <a:gd name="connsiteY24" fmla="*/ 391777 h 603357"/>
                <a:gd name="connsiteX25" fmla="*/ 2641526 w 3977957"/>
                <a:gd name="connsiteY25" fmla="*/ 532454 h 603357"/>
                <a:gd name="connsiteX26" fmla="*/ 2754068 w 3977957"/>
                <a:gd name="connsiteY26" fmla="*/ 476183 h 603357"/>
                <a:gd name="connsiteX27" fmla="*/ 2838474 w 3977957"/>
                <a:gd name="connsiteY27" fmla="*/ 448047 h 603357"/>
                <a:gd name="connsiteX28" fmla="*/ 3162031 w 3977957"/>
                <a:gd name="connsiteY28" fmla="*/ 476183 h 603357"/>
                <a:gd name="connsiteX29" fmla="*/ 3176099 w 3977957"/>
                <a:gd name="connsiteY29" fmla="*/ 532454 h 603357"/>
                <a:gd name="connsiteX30" fmla="*/ 3204234 w 3977957"/>
                <a:gd name="connsiteY30" fmla="*/ 448047 h 603357"/>
                <a:gd name="connsiteX31" fmla="*/ 3401182 w 3977957"/>
                <a:gd name="connsiteY31" fmla="*/ 490251 h 603357"/>
                <a:gd name="connsiteX32" fmla="*/ 3499656 w 3977957"/>
                <a:gd name="connsiteY32" fmla="*/ 476183 h 603357"/>
                <a:gd name="connsiteX33" fmla="*/ 3738806 w 3977957"/>
                <a:gd name="connsiteY33" fmla="*/ 518386 h 603357"/>
                <a:gd name="connsiteX34" fmla="*/ 3907619 w 3977957"/>
                <a:gd name="connsiteY34" fmla="*/ 546521 h 603357"/>
                <a:gd name="connsiteX35" fmla="*/ 3893551 w 3977957"/>
                <a:gd name="connsiteY35" fmla="*/ 602792 h 603357"/>
                <a:gd name="connsiteX36" fmla="*/ 3865416 w 3977957"/>
                <a:gd name="connsiteY36" fmla="*/ 560589 h 603357"/>
                <a:gd name="connsiteX37" fmla="*/ 3935754 w 3977957"/>
                <a:gd name="connsiteY37" fmla="*/ 546521 h 603357"/>
                <a:gd name="connsiteX38" fmla="*/ 3977957 w 3977957"/>
                <a:gd name="connsiteY38"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80472 w 3977957"/>
                <a:gd name="connsiteY6" fmla="*/ 432913 h 603357"/>
                <a:gd name="connsiteX7" fmla="*/ 1094080 w 3977957"/>
                <a:gd name="connsiteY7" fmla="*/ 504318 h 603357"/>
                <a:gd name="connsiteX8" fmla="*/ 1459840 w 3977957"/>
                <a:gd name="connsiteY8" fmla="*/ 391777 h 603357"/>
                <a:gd name="connsiteX9" fmla="*/ 1741194 w 3977957"/>
                <a:gd name="connsiteY9" fmla="*/ 433980 h 603357"/>
                <a:gd name="connsiteX10" fmla="*/ 1825600 w 3977957"/>
                <a:gd name="connsiteY10" fmla="*/ 251100 h 603357"/>
                <a:gd name="connsiteX11" fmla="*/ 1892472 w 3977957"/>
                <a:gd name="connsiteY11" fmla="*/ 15 h 603357"/>
                <a:gd name="connsiteX12" fmla="*/ 1988745 w 3977957"/>
                <a:gd name="connsiteY12" fmla="*/ 262167 h 603357"/>
                <a:gd name="connsiteX13" fmla="*/ 2094754 w 3977957"/>
                <a:gd name="connsiteY13" fmla="*/ 89822 h 603357"/>
                <a:gd name="connsiteX14" fmla="*/ 2175026 w 3977957"/>
                <a:gd name="connsiteY14" fmla="*/ 161293 h 603357"/>
                <a:gd name="connsiteX15" fmla="*/ 2289834 w 3977957"/>
                <a:gd name="connsiteY15" fmla="*/ 208897 h 603357"/>
                <a:gd name="connsiteX16" fmla="*/ 2332037 w 3977957"/>
                <a:gd name="connsiteY16" fmla="*/ 237032 h 603357"/>
                <a:gd name="connsiteX17" fmla="*/ 2444579 w 3977957"/>
                <a:gd name="connsiteY17" fmla="*/ 335506 h 603357"/>
                <a:gd name="connsiteX18" fmla="*/ 2444579 w 3977957"/>
                <a:gd name="connsiteY18" fmla="*/ 504318 h 603357"/>
                <a:gd name="connsiteX19" fmla="*/ 2486782 w 3977957"/>
                <a:gd name="connsiteY19" fmla="*/ 490251 h 603357"/>
                <a:gd name="connsiteX20" fmla="*/ 2500850 w 3977957"/>
                <a:gd name="connsiteY20" fmla="*/ 448047 h 603357"/>
                <a:gd name="connsiteX21" fmla="*/ 2557120 w 3977957"/>
                <a:gd name="connsiteY21" fmla="*/ 391777 h 603357"/>
                <a:gd name="connsiteX22" fmla="*/ 2599323 w 3977957"/>
                <a:gd name="connsiteY22" fmla="*/ 377709 h 603357"/>
                <a:gd name="connsiteX23" fmla="*/ 2740000 w 3977957"/>
                <a:gd name="connsiteY23" fmla="*/ 349574 h 603357"/>
                <a:gd name="connsiteX24" fmla="*/ 2725933 w 3977957"/>
                <a:gd name="connsiteY24" fmla="*/ 391777 h 603357"/>
                <a:gd name="connsiteX25" fmla="*/ 2641526 w 3977957"/>
                <a:gd name="connsiteY25" fmla="*/ 532454 h 603357"/>
                <a:gd name="connsiteX26" fmla="*/ 2754068 w 3977957"/>
                <a:gd name="connsiteY26" fmla="*/ 476183 h 603357"/>
                <a:gd name="connsiteX27" fmla="*/ 2838474 w 3977957"/>
                <a:gd name="connsiteY27" fmla="*/ 448047 h 603357"/>
                <a:gd name="connsiteX28" fmla="*/ 3162031 w 3977957"/>
                <a:gd name="connsiteY28" fmla="*/ 476183 h 603357"/>
                <a:gd name="connsiteX29" fmla="*/ 3176099 w 3977957"/>
                <a:gd name="connsiteY29" fmla="*/ 532454 h 603357"/>
                <a:gd name="connsiteX30" fmla="*/ 3204234 w 3977957"/>
                <a:gd name="connsiteY30" fmla="*/ 448047 h 603357"/>
                <a:gd name="connsiteX31" fmla="*/ 3401182 w 3977957"/>
                <a:gd name="connsiteY31" fmla="*/ 490251 h 603357"/>
                <a:gd name="connsiteX32" fmla="*/ 3499656 w 3977957"/>
                <a:gd name="connsiteY32" fmla="*/ 476183 h 603357"/>
                <a:gd name="connsiteX33" fmla="*/ 3738806 w 3977957"/>
                <a:gd name="connsiteY33" fmla="*/ 518386 h 603357"/>
                <a:gd name="connsiteX34" fmla="*/ 3907619 w 3977957"/>
                <a:gd name="connsiteY34" fmla="*/ 546521 h 603357"/>
                <a:gd name="connsiteX35" fmla="*/ 3893551 w 3977957"/>
                <a:gd name="connsiteY35" fmla="*/ 602792 h 603357"/>
                <a:gd name="connsiteX36" fmla="*/ 3865416 w 3977957"/>
                <a:gd name="connsiteY36" fmla="*/ 560589 h 603357"/>
                <a:gd name="connsiteX37" fmla="*/ 3935754 w 3977957"/>
                <a:gd name="connsiteY37" fmla="*/ 546521 h 603357"/>
                <a:gd name="connsiteX38" fmla="*/ 3977957 w 3977957"/>
                <a:gd name="connsiteY38"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80472 w 3977957"/>
                <a:gd name="connsiteY6" fmla="*/ 432913 h 603357"/>
                <a:gd name="connsiteX7" fmla="*/ 1094080 w 3977957"/>
                <a:gd name="connsiteY7" fmla="*/ 504318 h 603357"/>
                <a:gd name="connsiteX8" fmla="*/ 1459840 w 3977957"/>
                <a:gd name="connsiteY8" fmla="*/ 391777 h 603357"/>
                <a:gd name="connsiteX9" fmla="*/ 1741194 w 3977957"/>
                <a:gd name="connsiteY9" fmla="*/ 433980 h 603357"/>
                <a:gd name="connsiteX10" fmla="*/ 1825600 w 3977957"/>
                <a:gd name="connsiteY10" fmla="*/ 251100 h 603357"/>
                <a:gd name="connsiteX11" fmla="*/ 1892472 w 3977957"/>
                <a:gd name="connsiteY11" fmla="*/ 15 h 603357"/>
                <a:gd name="connsiteX12" fmla="*/ 1988745 w 3977957"/>
                <a:gd name="connsiteY12" fmla="*/ 262167 h 603357"/>
                <a:gd name="connsiteX13" fmla="*/ 2094754 w 3977957"/>
                <a:gd name="connsiteY13" fmla="*/ 89822 h 603357"/>
                <a:gd name="connsiteX14" fmla="*/ 2175026 w 3977957"/>
                <a:gd name="connsiteY14" fmla="*/ 161293 h 603357"/>
                <a:gd name="connsiteX15" fmla="*/ 2289834 w 3977957"/>
                <a:gd name="connsiteY15" fmla="*/ 208897 h 603357"/>
                <a:gd name="connsiteX16" fmla="*/ 2332037 w 3977957"/>
                <a:gd name="connsiteY16" fmla="*/ 237032 h 603357"/>
                <a:gd name="connsiteX17" fmla="*/ 2444579 w 3977957"/>
                <a:gd name="connsiteY17" fmla="*/ 335506 h 603357"/>
                <a:gd name="connsiteX18" fmla="*/ 2444579 w 3977957"/>
                <a:gd name="connsiteY18" fmla="*/ 504318 h 603357"/>
                <a:gd name="connsiteX19" fmla="*/ 2486782 w 3977957"/>
                <a:gd name="connsiteY19" fmla="*/ 490251 h 603357"/>
                <a:gd name="connsiteX20" fmla="*/ 2500850 w 3977957"/>
                <a:gd name="connsiteY20" fmla="*/ 448047 h 603357"/>
                <a:gd name="connsiteX21" fmla="*/ 2557120 w 3977957"/>
                <a:gd name="connsiteY21" fmla="*/ 391777 h 603357"/>
                <a:gd name="connsiteX22" fmla="*/ 2599323 w 3977957"/>
                <a:gd name="connsiteY22" fmla="*/ 377709 h 603357"/>
                <a:gd name="connsiteX23" fmla="*/ 2740000 w 3977957"/>
                <a:gd name="connsiteY23" fmla="*/ 349574 h 603357"/>
                <a:gd name="connsiteX24" fmla="*/ 2725933 w 3977957"/>
                <a:gd name="connsiteY24" fmla="*/ 391777 h 603357"/>
                <a:gd name="connsiteX25" fmla="*/ 2641526 w 3977957"/>
                <a:gd name="connsiteY25" fmla="*/ 532454 h 603357"/>
                <a:gd name="connsiteX26" fmla="*/ 2754068 w 3977957"/>
                <a:gd name="connsiteY26" fmla="*/ 476183 h 603357"/>
                <a:gd name="connsiteX27" fmla="*/ 2838474 w 3977957"/>
                <a:gd name="connsiteY27" fmla="*/ 448047 h 603357"/>
                <a:gd name="connsiteX28" fmla="*/ 3162031 w 3977957"/>
                <a:gd name="connsiteY28" fmla="*/ 476183 h 603357"/>
                <a:gd name="connsiteX29" fmla="*/ 3176099 w 3977957"/>
                <a:gd name="connsiteY29" fmla="*/ 532454 h 603357"/>
                <a:gd name="connsiteX30" fmla="*/ 3204234 w 3977957"/>
                <a:gd name="connsiteY30" fmla="*/ 448047 h 603357"/>
                <a:gd name="connsiteX31" fmla="*/ 3401182 w 3977957"/>
                <a:gd name="connsiteY31" fmla="*/ 490251 h 603357"/>
                <a:gd name="connsiteX32" fmla="*/ 3499656 w 3977957"/>
                <a:gd name="connsiteY32" fmla="*/ 476183 h 603357"/>
                <a:gd name="connsiteX33" fmla="*/ 3738806 w 3977957"/>
                <a:gd name="connsiteY33" fmla="*/ 518386 h 603357"/>
                <a:gd name="connsiteX34" fmla="*/ 3907619 w 3977957"/>
                <a:gd name="connsiteY34" fmla="*/ 546521 h 603357"/>
                <a:gd name="connsiteX35" fmla="*/ 3893551 w 3977957"/>
                <a:gd name="connsiteY35" fmla="*/ 602792 h 603357"/>
                <a:gd name="connsiteX36" fmla="*/ 3865416 w 3977957"/>
                <a:gd name="connsiteY36" fmla="*/ 560589 h 603357"/>
                <a:gd name="connsiteX37" fmla="*/ 3935754 w 3977957"/>
                <a:gd name="connsiteY37" fmla="*/ 546521 h 603357"/>
                <a:gd name="connsiteX38" fmla="*/ 3977957 w 3977957"/>
                <a:gd name="connsiteY38"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80472 w 3977957"/>
                <a:gd name="connsiteY6" fmla="*/ 432913 h 603357"/>
                <a:gd name="connsiteX7" fmla="*/ 1094080 w 3977957"/>
                <a:gd name="connsiteY7" fmla="*/ 504318 h 603357"/>
                <a:gd name="connsiteX8" fmla="*/ 1459840 w 3977957"/>
                <a:gd name="connsiteY8" fmla="*/ 391777 h 603357"/>
                <a:gd name="connsiteX9" fmla="*/ 1741194 w 3977957"/>
                <a:gd name="connsiteY9" fmla="*/ 433980 h 603357"/>
                <a:gd name="connsiteX10" fmla="*/ 1825600 w 3977957"/>
                <a:gd name="connsiteY10" fmla="*/ 251100 h 603357"/>
                <a:gd name="connsiteX11" fmla="*/ 1892472 w 3977957"/>
                <a:gd name="connsiteY11" fmla="*/ 15 h 603357"/>
                <a:gd name="connsiteX12" fmla="*/ 1988745 w 3977957"/>
                <a:gd name="connsiteY12" fmla="*/ 262167 h 603357"/>
                <a:gd name="connsiteX13" fmla="*/ 2094754 w 3977957"/>
                <a:gd name="connsiteY13" fmla="*/ 89822 h 603357"/>
                <a:gd name="connsiteX14" fmla="*/ 2175026 w 3977957"/>
                <a:gd name="connsiteY14" fmla="*/ 161293 h 603357"/>
                <a:gd name="connsiteX15" fmla="*/ 2289834 w 3977957"/>
                <a:gd name="connsiteY15" fmla="*/ 208897 h 603357"/>
                <a:gd name="connsiteX16" fmla="*/ 2332037 w 3977957"/>
                <a:gd name="connsiteY16" fmla="*/ 237032 h 603357"/>
                <a:gd name="connsiteX17" fmla="*/ 2444579 w 3977957"/>
                <a:gd name="connsiteY17" fmla="*/ 335506 h 603357"/>
                <a:gd name="connsiteX18" fmla="*/ 2444579 w 3977957"/>
                <a:gd name="connsiteY18" fmla="*/ 504318 h 603357"/>
                <a:gd name="connsiteX19" fmla="*/ 2486782 w 3977957"/>
                <a:gd name="connsiteY19" fmla="*/ 490251 h 603357"/>
                <a:gd name="connsiteX20" fmla="*/ 2500850 w 3977957"/>
                <a:gd name="connsiteY20" fmla="*/ 448047 h 603357"/>
                <a:gd name="connsiteX21" fmla="*/ 2557120 w 3977957"/>
                <a:gd name="connsiteY21" fmla="*/ 391777 h 603357"/>
                <a:gd name="connsiteX22" fmla="*/ 2599323 w 3977957"/>
                <a:gd name="connsiteY22" fmla="*/ 377709 h 603357"/>
                <a:gd name="connsiteX23" fmla="*/ 2740000 w 3977957"/>
                <a:gd name="connsiteY23" fmla="*/ 349574 h 603357"/>
                <a:gd name="connsiteX24" fmla="*/ 2725933 w 3977957"/>
                <a:gd name="connsiteY24" fmla="*/ 391777 h 603357"/>
                <a:gd name="connsiteX25" fmla="*/ 2641526 w 3977957"/>
                <a:gd name="connsiteY25" fmla="*/ 532454 h 603357"/>
                <a:gd name="connsiteX26" fmla="*/ 2754068 w 3977957"/>
                <a:gd name="connsiteY26" fmla="*/ 476183 h 603357"/>
                <a:gd name="connsiteX27" fmla="*/ 2838474 w 3977957"/>
                <a:gd name="connsiteY27" fmla="*/ 448047 h 603357"/>
                <a:gd name="connsiteX28" fmla="*/ 3162031 w 3977957"/>
                <a:gd name="connsiteY28" fmla="*/ 476183 h 603357"/>
                <a:gd name="connsiteX29" fmla="*/ 3176099 w 3977957"/>
                <a:gd name="connsiteY29" fmla="*/ 532454 h 603357"/>
                <a:gd name="connsiteX30" fmla="*/ 3204234 w 3977957"/>
                <a:gd name="connsiteY30" fmla="*/ 448047 h 603357"/>
                <a:gd name="connsiteX31" fmla="*/ 3401182 w 3977957"/>
                <a:gd name="connsiteY31" fmla="*/ 490251 h 603357"/>
                <a:gd name="connsiteX32" fmla="*/ 3499656 w 3977957"/>
                <a:gd name="connsiteY32" fmla="*/ 476183 h 603357"/>
                <a:gd name="connsiteX33" fmla="*/ 3738806 w 3977957"/>
                <a:gd name="connsiteY33" fmla="*/ 518386 h 603357"/>
                <a:gd name="connsiteX34" fmla="*/ 3907619 w 3977957"/>
                <a:gd name="connsiteY34" fmla="*/ 546521 h 603357"/>
                <a:gd name="connsiteX35" fmla="*/ 3893551 w 3977957"/>
                <a:gd name="connsiteY35" fmla="*/ 602792 h 603357"/>
                <a:gd name="connsiteX36" fmla="*/ 3865416 w 3977957"/>
                <a:gd name="connsiteY36" fmla="*/ 560589 h 603357"/>
                <a:gd name="connsiteX37" fmla="*/ 3935754 w 3977957"/>
                <a:gd name="connsiteY37" fmla="*/ 546521 h 603357"/>
                <a:gd name="connsiteX38" fmla="*/ 3977957 w 3977957"/>
                <a:gd name="connsiteY38"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80472 w 3977957"/>
                <a:gd name="connsiteY6" fmla="*/ 432913 h 603357"/>
                <a:gd name="connsiteX7" fmla="*/ 1094080 w 3977957"/>
                <a:gd name="connsiteY7" fmla="*/ 504318 h 603357"/>
                <a:gd name="connsiteX8" fmla="*/ 1459840 w 3977957"/>
                <a:gd name="connsiteY8" fmla="*/ 391777 h 603357"/>
                <a:gd name="connsiteX9" fmla="*/ 1741194 w 3977957"/>
                <a:gd name="connsiteY9" fmla="*/ 433980 h 603357"/>
                <a:gd name="connsiteX10" fmla="*/ 1825600 w 3977957"/>
                <a:gd name="connsiteY10" fmla="*/ 251100 h 603357"/>
                <a:gd name="connsiteX11" fmla="*/ 1892472 w 3977957"/>
                <a:gd name="connsiteY11" fmla="*/ 15 h 603357"/>
                <a:gd name="connsiteX12" fmla="*/ 1988745 w 3977957"/>
                <a:gd name="connsiteY12" fmla="*/ 262167 h 603357"/>
                <a:gd name="connsiteX13" fmla="*/ 2094754 w 3977957"/>
                <a:gd name="connsiteY13" fmla="*/ 89822 h 603357"/>
                <a:gd name="connsiteX14" fmla="*/ 2175026 w 3977957"/>
                <a:gd name="connsiteY14" fmla="*/ 161293 h 603357"/>
                <a:gd name="connsiteX15" fmla="*/ 2289834 w 3977957"/>
                <a:gd name="connsiteY15" fmla="*/ 208897 h 603357"/>
                <a:gd name="connsiteX16" fmla="*/ 2332037 w 3977957"/>
                <a:gd name="connsiteY16" fmla="*/ 237032 h 603357"/>
                <a:gd name="connsiteX17" fmla="*/ 2444579 w 3977957"/>
                <a:gd name="connsiteY17" fmla="*/ 335506 h 603357"/>
                <a:gd name="connsiteX18" fmla="*/ 2444579 w 3977957"/>
                <a:gd name="connsiteY18" fmla="*/ 504318 h 603357"/>
                <a:gd name="connsiteX19" fmla="*/ 2486782 w 3977957"/>
                <a:gd name="connsiteY19" fmla="*/ 490251 h 603357"/>
                <a:gd name="connsiteX20" fmla="*/ 2500850 w 3977957"/>
                <a:gd name="connsiteY20" fmla="*/ 448047 h 603357"/>
                <a:gd name="connsiteX21" fmla="*/ 2557120 w 3977957"/>
                <a:gd name="connsiteY21" fmla="*/ 391777 h 603357"/>
                <a:gd name="connsiteX22" fmla="*/ 2599323 w 3977957"/>
                <a:gd name="connsiteY22" fmla="*/ 377709 h 603357"/>
                <a:gd name="connsiteX23" fmla="*/ 2740000 w 3977957"/>
                <a:gd name="connsiteY23" fmla="*/ 349574 h 603357"/>
                <a:gd name="connsiteX24" fmla="*/ 2725933 w 3977957"/>
                <a:gd name="connsiteY24" fmla="*/ 391777 h 603357"/>
                <a:gd name="connsiteX25" fmla="*/ 2641526 w 3977957"/>
                <a:gd name="connsiteY25" fmla="*/ 532454 h 603357"/>
                <a:gd name="connsiteX26" fmla="*/ 2754068 w 3977957"/>
                <a:gd name="connsiteY26" fmla="*/ 476183 h 603357"/>
                <a:gd name="connsiteX27" fmla="*/ 2838474 w 3977957"/>
                <a:gd name="connsiteY27" fmla="*/ 448047 h 603357"/>
                <a:gd name="connsiteX28" fmla="*/ 3162031 w 3977957"/>
                <a:gd name="connsiteY28" fmla="*/ 476183 h 603357"/>
                <a:gd name="connsiteX29" fmla="*/ 3176099 w 3977957"/>
                <a:gd name="connsiteY29" fmla="*/ 532454 h 603357"/>
                <a:gd name="connsiteX30" fmla="*/ 3204234 w 3977957"/>
                <a:gd name="connsiteY30" fmla="*/ 448047 h 603357"/>
                <a:gd name="connsiteX31" fmla="*/ 3401182 w 3977957"/>
                <a:gd name="connsiteY31" fmla="*/ 490251 h 603357"/>
                <a:gd name="connsiteX32" fmla="*/ 3499656 w 3977957"/>
                <a:gd name="connsiteY32" fmla="*/ 476183 h 603357"/>
                <a:gd name="connsiteX33" fmla="*/ 3738806 w 3977957"/>
                <a:gd name="connsiteY33" fmla="*/ 518386 h 603357"/>
                <a:gd name="connsiteX34" fmla="*/ 3907619 w 3977957"/>
                <a:gd name="connsiteY34" fmla="*/ 546521 h 603357"/>
                <a:gd name="connsiteX35" fmla="*/ 3893551 w 3977957"/>
                <a:gd name="connsiteY35" fmla="*/ 602792 h 603357"/>
                <a:gd name="connsiteX36" fmla="*/ 3865416 w 3977957"/>
                <a:gd name="connsiteY36" fmla="*/ 560589 h 603357"/>
                <a:gd name="connsiteX37" fmla="*/ 3935754 w 3977957"/>
                <a:gd name="connsiteY37" fmla="*/ 546521 h 603357"/>
                <a:gd name="connsiteX38" fmla="*/ 3977957 w 3977957"/>
                <a:gd name="connsiteY38"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28468 w 3977957"/>
                <a:gd name="connsiteY6" fmla="*/ 458915 h 603357"/>
                <a:gd name="connsiteX7" fmla="*/ 1094080 w 3977957"/>
                <a:gd name="connsiteY7" fmla="*/ 504318 h 603357"/>
                <a:gd name="connsiteX8" fmla="*/ 1459840 w 3977957"/>
                <a:gd name="connsiteY8" fmla="*/ 391777 h 603357"/>
                <a:gd name="connsiteX9" fmla="*/ 1741194 w 3977957"/>
                <a:gd name="connsiteY9" fmla="*/ 433980 h 603357"/>
                <a:gd name="connsiteX10" fmla="*/ 1825600 w 3977957"/>
                <a:gd name="connsiteY10" fmla="*/ 251100 h 603357"/>
                <a:gd name="connsiteX11" fmla="*/ 1892472 w 3977957"/>
                <a:gd name="connsiteY11" fmla="*/ 15 h 603357"/>
                <a:gd name="connsiteX12" fmla="*/ 1988745 w 3977957"/>
                <a:gd name="connsiteY12" fmla="*/ 262167 h 603357"/>
                <a:gd name="connsiteX13" fmla="*/ 2094754 w 3977957"/>
                <a:gd name="connsiteY13" fmla="*/ 89822 h 603357"/>
                <a:gd name="connsiteX14" fmla="*/ 2175026 w 3977957"/>
                <a:gd name="connsiteY14" fmla="*/ 161293 h 603357"/>
                <a:gd name="connsiteX15" fmla="*/ 2289834 w 3977957"/>
                <a:gd name="connsiteY15" fmla="*/ 208897 h 603357"/>
                <a:gd name="connsiteX16" fmla="*/ 2332037 w 3977957"/>
                <a:gd name="connsiteY16" fmla="*/ 237032 h 603357"/>
                <a:gd name="connsiteX17" fmla="*/ 2444579 w 3977957"/>
                <a:gd name="connsiteY17" fmla="*/ 335506 h 603357"/>
                <a:gd name="connsiteX18" fmla="*/ 2444579 w 3977957"/>
                <a:gd name="connsiteY18" fmla="*/ 504318 h 603357"/>
                <a:gd name="connsiteX19" fmla="*/ 2486782 w 3977957"/>
                <a:gd name="connsiteY19" fmla="*/ 490251 h 603357"/>
                <a:gd name="connsiteX20" fmla="*/ 2500850 w 3977957"/>
                <a:gd name="connsiteY20" fmla="*/ 448047 h 603357"/>
                <a:gd name="connsiteX21" fmla="*/ 2557120 w 3977957"/>
                <a:gd name="connsiteY21" fmla="*/ 391777 h 603357"/>
                <a:gd name="connsiteX22" fmla="*/ 2599323 w 3977957"/>
                <a:gd name="connsiteY22" fmla="*/ 377709 h 603357"/>
                <a:gd name="connsiteX23" fmla="*/ 2740000 w 3977957"/>
                <a:gd name="connsiteY23" fmla="*/ 349574 h 603357"/>
                <a:gd name="connsiteX24" fmla="*/ 2725933 w 3977957"/>
                <a:gd name="connsiteY24" fmla="*/ 391777 h 603357"/>
                <a:gd name="connsiteX25" fmla="*/ 2641526 w 3977957"/>
                <a:gd name="connsiteY25" fmla="*/ 532454 h 603357"/>
                <a:gd name="connsiteX26" fmla="*/ 2754068 w 3977957"/>
                <a:gd name="connsiteY26" fmla="*/ 476183 h 603357"/>
                <a:gd name="connsiteX27" fmla="*/ 2838474 w 3977957"/>
                <a:gd name="connsiteY27" fmla="*/ 448047 h 603357"/>
                <a:gd name="connsiteX28" fmla="*/ 3162031 w 3977957"/>
                <a:gd name="connsiteY28" fmla="*/ 476183 h 603357"/>
                <a:gd name="connsiteX29" fmla="*/ 3176099 w 3977957"/>
                <a:gd name="connsiteY29" fmla="*/ 532454 h 603357"/>
                <a:gd name="connsiteX30" fmla="*/ 3204234 w 3977957"/>
                <a:gd name="connsiteY30" fmla="*/ 448047 h 603357"/>
                <a:gd name="connsiteX31" fmla="*/ 3401182 w 3977957"/>
                <a:gd name="connsiteY31" fmla="*/ 490251 h 603357"/>
                <a:gd name="connsiteX32" fmla="*/ 3499656 w 3977957"/>
                <a:gd name="connsiteY32" fmla="*/ 476183 h 603357"/>
                <a:gd name="connsiteX33" fmla="*/ 3738806 w 3977957"/>
                <a:gd name="connsiteY33" fmla="*/ 518386 h 603357"/>
                <a:gd name="connsiteX34" fmla="*/ 3907619 w 3977957"/>
                <a:gd name="connsiteY34" fmla="*/ 546521 h 603357"/>
                <a:gd name="connsiteX35" fmla="*/ 3893551 w 3977957"/>
                <a:gd name="connsiteY35" fmla="*/ 602792 h 603357"/>
                <a:gd name="connsiteX36" fmla="*/ 3865416 w 3977957"/>
                <a:gd name="connsiteY36" fmla="*/ 560589 h 603357"/>
                <a:gd name="connsiteX37" fmla="*/ 3935754 w 3977957"/>
                <a:gd name="connsiteY37" fmla="*/ 546521 h 603357"/>
                <a:gd name="connsiteX38" fmla="*/ 3977957 w 3977957"/>
                <a:gd name="connsiteY38"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28468 w 3977957"/>
                <a:gd name="connsiteY6" fmla="*/ 458915 h 603357"/>
                <a:gd name="connsiteX7" fmla="*/ 1094080 w 3977957"/>
                <a:gd name="connsiteY7" fmla="*/ 491317 h 603357"/>
                <a:gd name="connsiteX8" fmla="*/ 1459840 w 3977957"/>
                <a:gd name="connsiteY8" fmla="*/ 391777 h 603357"/>
                <a:gd name="connsiteX9" fmla="*/ 1741194 w 3977957"/>
                <a:gd name="connsiteY9" fmla="*/ 433980 h 603357"/>
                <a:gd name="connsiteX10" fmla="*/ 1825600 w 3977957"/>
                <a:gd name="connsiteY10" fmla="*/ 251100 h 603357"/>
                <a:gd name="connsiteX11" fmla="*/ 1892472 w 3977957"/>
                <a:gd name="connsiteY11" fmla="*/ 15 h 603357"/>
                <a:gd name="connsiteX12" fmla="*/ 1988745 w 3977957"/>
                <a:gd name="connsiteY12" fmla="*/ 262167 h 603357"/>
                <a:gd name="connsiteX13" fmla="*/ 2094754 w 3977957"/>
                <a:gd name="connsiteY13" fmla="*/ 89822 h 603357"/>
                <a:gd name="connsiteX14" fmla="*/ 2175026 w 3977957"/>
                <a:gd name="connsiteY14" fmla="*/ 161293 h 603357"/>
                <a:gd name="connsiteX15" fmla="*/ 2289834 w 3977957"/>
                <a:gd name="connsiteY15" fmla="*/ 208897 h 603357"/>
                <a:gd name="connsiteX16" fmla="*/ 2332037 w 3977957"/>
                <a:gd name="connsiteY16" fmla="*/ 237032 h 603357"/>
                <a:gd name="connsiteX17" fmla="*/ 2444579 w 3977957"/>
                <a:gd name="connsiteY17" fmla="*/ 335506 h 603357"/>
                <a:gd name="connsiteX18" fmla="*/ 2444579 w 3977957"/>
                <a:gd name="connsiteY18" fmla="*/ 504318 h 603357"/>
                <a:gd name="connsiteX19" fmla="*/ 2486782 w 3977957"/>
                <a:gd name="connsiteY19" fmla="*/ 490251 h 603357"/>
                <a:gd name="connsiteX20" fmla="*/ 2500850 w 3977957"/>
                <a:gd name="connsiteY20" fmla="*/ 448047 h 603357"/>
                <a:gd name="connsiteX21" fmla="*/ 2557120 w 3977957"/>
                <a:gd name="connsiteY21" fmla="*/ 391777 h 603357"/>
                <a:gd name="connsiteX22" fmla="*/ 2599323 w 3977957"/>
                <a:gd name="connsiteY22" fmla="*/ 377709 h 603357"/>
                <a:gd name="connsiteX23" fmla="*/ 2740000 w 3977957"/>
                <a:gd name="connsiteY23" fmla="*/ 349574 h 603357"/>
                <a:gd name="connsiteX24" fmla="*/ 2725933 w 3977957"/>
                <a:gd name="connsiteY24" fmla="*/ 391777 h 603357"/>
                <a:gd name="connsiteX25" fmla="*/ 2641526 w 3977957"/>
                <a:gd name="connsiteY25" fmla="*/ 532454 h 603357"/>
                <a:gd name="connsiteX26" fmla="*/ 2754068 w 3977957"/>
                <a:gd name="connsiteY26" fmla="*/ 476183 h 603357"/>
                <a:gd name="connsiteX27" fmla="*/ 2838474 w 3977957"/>
                <a:gd name="connsiteY27" fmla="*/ 448047 h 603357"/>
                <a:gd name="connsiteX28" fmla="*/ 3162031 w 3977957"/>
                <a:gd name="connsiteY28" fmla="*/ 476183 h 603357"/>
                <a:gd name="connsiteX29" fmla="*/ 3176099 w 3977957"/>
                <a:gd name="connsiteY29" fmla="*/ 532454 h 603357"/>
                <a:gd name="connsiteX30" fmla="*/ 3204234 w 3977957"/>
                <a:gd name="connsiteY30" fmla="*/ 448047 h 603357"/>
                <a:gd name="connsiteX31" fmla="*/ 3401182 w 3977957"/>
                <a:gd name="connsiteY31" fmla="*/ 490251 h 603357"/>
                <a:gd name="connsiteX32" fmla="*/ 3499656 w 3977957"/>
                <a:gd name="connsiteY32" fmla="*/ 476183 h 603357"/>
                <a:gd name="connsiteX33" fmla="*/ 3738806 w 3977957"/>
                <a:gd name="connsiteY33" fmla="*/ 518386 h 603357"/>
                <a:gd name="connsiteX34" fmla="*/ 3907619 w 3977957"/>
                <a:gd name="connsiteY34" fmla="*/ 546521 h 603357"/>
                <a:gd name="connsiteX35" fmla="*/ 3893551 w 3977957"/>
                <a:gd name="connsiteY35" fmla="*/ 602792 h 603357"/>
                <a:gd name="connsiteX36" fmla="*/ 3865416 w 3977957"/>
                <a:gd name="connsiteY36" fmla="*/ 560589 h 603357"/>
                <a:gd name="connsiteX37" fmla="*/ 3935754 w 3977957"/>
                <a:gd name="connsiteY37" fmla="*/ 546521 h 603357"/>
                <a:gd name="connsiteX38" fmla="*/ 3977957 w 3977957"/>
                <a:gd name="connsiteY38"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28468 w 3977957"/>
                <a:gd name="connsiteY6" fmla="*/ 458915 h 603357"/>
                <a:gd name="connsiteX7" fmla="*/ 1094080 w 3977957"/>
                <a:gd name="connsiteY7" fmla="*/ 491317 h 603357"/>
                <a:gd name="connsiteX8" fmla="*/ 1459840 w 3977957"/>
                <a:gd name="connsiteY8" fmla="*/ 391777 h 603357"/>
                <a:gd name="connsiteX9" fmla="*/ 1741194 w 3977957"/>
                <a:gd name="connsiteY9" fmla="*/ 433980 h 603357"/>
                <a:gd name="connsiteX10" fmla="*/ 1825600 w 3977957"/>
                <a:gd name="connsiteY10" fmla="*/ 251100 h 603357"/>
                <a:gd name="connsiteX11" fmla="*/ 1892472 w 3977957"/>
                <a:gd name="connsiteY11" fmla="*/ 15 h 603357"/>
                <a:gd name="connsiteX12" fmla="*/ 1988745 w 3977957"/>
                <a:gd name="connsiteY12" fmla="*/ 262167 h 603357"/>
                <a:gd name="connsiteX13" fmla="*/ 2094754 w 3977957"/>
                <a:gd name="connsiteY13" fmla="*/ 89822 h 603357"/>
                <a:gd name="connsiteX14" fmla="*/ 2175026 w 3977957"/>
                <a:gd name="connsiteY14" fmla="*/ 161293 h 603357"/>
                <a:gd name="connsiteX15" fmla="*/ 2289834 w 3977957"/>
                <a:gd name="connsiteY15" fmla="*/ 208897 h 603357"/>
                <a:gd name="connsiteX16" fmla="*/ 2332037 w 3977957"/>
                <a:gd name="connsiteY16" fmla="*/ 237032 h 603357"/>
                <a:gd name="connsiteX17" fmla="*/ 2444579 w 3977957"/>
                <a:gd name="connsiteY17" fmla="*/ 335506 h 603357"/>
                <a:gd name="connsiteX18" fmla="*/ 2444579 w 3977957"/>
                <a:gd name="connsiteY18" fmla="*/ 504318 h 603357"/>
                <a:gd name="connsiteX19" fmla="*/ 2486782 w 3977957"/>
                <a:gd name="connsiteY19" fmla="*/ 490251 h 603357"/>
                <a:gd name="connsiteX20" fmla="*/ 2500850 w 3977957"/>
                <a:gd name="connsiteY20" fmla="*/ 448047 h 603357"/>
                <a:gd name="connsiteX21" fmla="*/ 2557120 w 3977957"/>
                <a:gd name="connsiteY21" fmla="*/ 391777 h 603357"/>
                <a:gd name="connsiteX22" fmla="*/ 2599323 w 3977957"/>
                <a:gd name="connsiteY22" fmla="*/ 377709 h 603357"/>
                <a:gd name="connsiteX23" fmla="*/ 2740000 w 3977957"/>
                <a:gd name="connsiteY23" fmla="*/ 349574 h 603357"/>
                <a:gd name="connsiteX24" fmla="*/ 2725933 w 3977957"/>
                <a:gd name="connsiteY24" fmla="*/ 391777 h 603357"/>
                <a:gd name="connsiteX25" fmla="*/ 2641526 w 3977957"/>
                <a:gd name="connsiteY25" fmla="*/ 532454 h 603357"/>
                <a:gd name="connsiteX26" fmla="*/ 2754068 w 3977957"/>
                <a:gd name="connsiteY26" fmla="*/ 476183 h 603357"/>
                <a:gd name="connsiteX27" fmla="*/ 2838474 w 3977957"/>
                <a:gd name="connsiteY27" fmla="*/ 448047 h 603357"/>
                <a:gd name="connsiteX28" fmla="*/ 3162031 w 3977957"/>
                <a:gd name="connsiteY28" fmla="*/ 476183 h 603357"/>
                <a:gd name="connsiteX29" fmla="*/ 3176099 w 3977957"/>
                <a:gd name="connsiteY29" fmla="*/ 532454 h 603357"/>
                <a:gd name="connsiteX30" fmla="*/ 3204234 w 3977957"/>
                <a:gd name="connsiteY30" fmla="*/ 448047 h 603357"/>
                <a:gd name="connsiteX31" fmla="*/ 3401182 w 3977957"/>
                <a:gd name="connsiteY31" fmla="*/ 490251 h 603357"/>
                <a:gd name="connsiteX32" fmla="*/ 3499656 w 3977957"/>
                <a:gd name="connsiteY32" fmla="*/ 476183 h 603357"/>
                <a:gd name="connsiteX33" fmla="*/ 3738806 w 3977957"/>
                <a:gd name="connsiteY33" fmla="*/ 518386 h 603357"/>
                <a:gd name="connsiteX34" fmla="*/ 3907619 w 3977957"/>
                <a:gd name="connsiteY34" fmla="*/ 546521 h 603357"/>
                <a:gd name="connsiteX35" fmla="*/ 3893551 w 3977957"/>
                <a:gd name="connsiteY35" fmla="*/ 602792 h 603357"/>
                <a:gd name="connsiteX36" fmla="*/ 3865416 w 3977957"/>
                <a:gd name="connsiteY36" fmla="*/ 560589 h 603357"/>
                <a:gd name="connsiteX37" fmla="*/ 3935754 w 3977957"/>
                <a:gd name="connsiteY37" fmla="*/ 546521 h 603357"/>
                <a:gd name="connsiteX38" fmla="*/ 3977957 w 3977957"/>
                <a:gd name="connsiteY38"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28468 w 3977957"/>
                <a:gd name="connsiteY6" fmla="*/ 458915 h 603357"/>
                <a:gd name="connsiteX7" fmla="*/ 1094080 w 3977957"/>
                <a:gd name="connsiteY7" fmla="*/ 491317 h 603357"/>
                <a:gd name="connsiteX8" fmla="*/ 1459840 w 3977957"/>
                <a:gd name="connsiteY8" fmla="*/ 391777 h 603357"/>
                <a:gd name="connsiteX9" fmla="*/ 1732526 w 3977957"/>
                <a:gd name="connsiteY9" fmla="*/ 468649 h 603357"/>
                <a:gd name="connsiteX10" fmla="*/ 1825600 w 3977957"/>
                <a:gd name="connsiteY10" fmla="*/ 251100 h 603357"/>
                <a:gd name="connsiteX11" fmla="*/ 1892472 w 3977957"/>
                <a:gd name="connsiteY11" fmla="*/ 15 h 603357"/>
                <a:gd name="connsiteX12" fmla="*/ 1988745 w 3977957"/>
                <a:gd name="connsiteY12" fmla="*/ 262167 h 603357"/>
                <a:gd name="connsiteX13" fmla="*/ 2094754 w 3977957"/>
                <a:gd name="connsiteY13" fmla="*/ 89822 h 603357"/>
                <a:gd name="connsiteX14" fmla="*/ 2175026 w 3977957"/>
                <a:gd name="connsiteY14" fmla="*/ 161293 h 603357"/>
                <a:gd name="connsiteX15" fmla="*/ 2289834 w 3977957"/>
                <a:gd name="connsiteY15" fmla="*/ 208897 h 603357"/>
                <a:gd name="connsiteX16" fmla="*/ 2332037 w 3977957"/>
                <a:gd name="connsiteY16" fmla="*/ 237032 h 603357"/>
                <a:gd name="connsiteX17" fmla="*/ 2444579 w 3977957"/>
                <a:gd name="connsiteY17" fmla="*/ 335506 h 603357"/>
                <a:gd name="connsiteX18" fmla="*/ 2444579 w 3977957"/>
                <a:gd name="connsiteY18" fmla="*/ 504318 h 603357"/>
                <a:gd name="connsiteX19" fmla="*/ 2486782 w 3977957"/>
                <a:gd name="connsiteY19" fmla="*/ 490251 h 603357"/>
                <a:gd name="connsiteX20" fmla="*/ 2500850 w 3977957"/>
                <a:gd name="connsiteY20" fmla="*/ 448047 h 603357"/>
                <a:gd name="connsiteX21" fmla="*/ 2557120 w 3977957"/>
                <a:gd name="connsiteY21" fmla="*/ 391777 h 603357"/>
                <a:gd name="connsiteX22" fmla="*/ 2599323 w 3977957"/>
                <a:gd name="connsiteY22" fmla="*/ 377709 h 603357"/>
                <a:gd name="connsiteX23" fmla="*/ 2740000 w 3977957"/>
                <a:gd name="connsiteY23" fmla="*/ 349574 h 603357"/>
                <a:gd name="connsiteX24" fmla="*/ 2725933 w 3977957"/>
                <a:gd name="connsiteY24" fmla="*/ 391777 h 603357"/>
                <a:gd name="connsiteX25" fmla="*/ 2641526 w 3977957"/>
                <a:gd name="connsiteY25" fmla="*/ 532454 h 603357"/>
                <a:gd name="connsiteX26" fmla="*/ 2754068 w 3977957"/>
                <a:gd name="connsiteY26" fmla="*/ 476183 h 603357"/>
                <a:gd name="connsiteX27" fmla="*/ 2838474 w 3977957"/>
                <a:gd name="connsiteY27" fmla="*/ 448047 h 603357"/>
                <a:gd name="connsiteX28" fmla="*/ 3162031 w 3977957"/>
                <a:gd name="connsiteY28" fmla="*/ 476183 h 603357"/>
                <a:gd name="connsiteX29" fmla="*/ 3176099 w 3977957"/>
                <a:gd name="connsiteY29" fmla="*/ 532454 h 603357"/>
                <a:gd name="connsiteX30" fmla="*/ 3204234 w 3977957"/>
                <a:gd name="connsiteY30" fmla="*/ 448047 h 603357"/>
                <a:gd name="connsiteX31" fmla="*/ 3401182 w 3977957"/>
                <a:gd name="connsiteY31" fmla="*/ 490251 h 603357"/>
                <a:gd name="connsiteX32" fmla="*/ 3499656 w 3977957"/>
                <a:gd name="connsiteY32" fmla="*/ 476183 h 603357"/>
                <a:gd name="connsiteX33" fmla="*/ 3738806 w 3977957"/>
                <a:gd name="connsiteY33" fmla="*/ 518386 h 603357"/>
                <a:gd name="connsiteX34" fmla="*/ 3907619 w 3977957"/>
                <a:gd name="connsiteY34" fmla="*/ 546521 h 603357"/>
                <a:gd name="connsiteX35" fmla="*/ 3893551 w 3977957"/>
                <a:gd name="connsiteY35" fmla="*/ 602792 h 603357"/>
                <a:gd name="connsiteX36" fmla="*/ 3865416 w 3977957"/>
                <a:gd name="connsiteY36" fmla="*/ 560589 h 603357"/>
                <a:gd name="connsiteX37" fmla="*/ 3935754 w 3977957"/>
                <a:gd name="connsiteY37" fmla="*/ 546521 h 603357"/>
                <a:gd name="connsiteX38" fmla="*/ 3977957 w 3977957"/>
                <a:gd name="connsiteY38"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28468 w 3977957"/>
                <a:gd name="connsiteY6" fmla="*/ 458915 h 603357"/>
                <a:gd name="connsiteX7" fmla="*/ 1094080 w 3977957"/>
                <a:gd name="connsiteY7" fmla="*/ 491317 h 603357"/>
                <a:gd name="connsiteX8" fmla="*/ 1459840 w 3977957"/>
                <a:gd name="connsiteY8" fmla="*/ 391777 h 603357"/>
                <a:gd name="connsiteX9" fmla="*/ 1732526 w 3977957"/>
                <a:gd name="connsiteY9" fmla="*/ 468649 h 603357"/>
                <a:gd name="connsiteX10" fmla="*/ 1825600 w 3977957"/>
                <a:gd name="connsiteY10" fmla="*/ 251100 h 603357"/>
                <a:gd name="connsiteX11" fmla="*/ 1892472 w 3977957"/>
                <a:gd name="connsiteY11" fmla="*/ 15 h 603357"/>
                <a:gd name="connsiteX12" fmla="*/ 1988745 w 3977957"/>
                <a:gd name="connsiteY12" fmla="*/ 262167 h 603357"/>
                <a:gd name="connsiteX13" fmla="*/ 2094754 w 3977957"/>
                <a:gd name="connsiteY13" fmla="*/ 89822 h 603357"/>
                <a:gd name="connsiteX14" fmla="*/ 2175026 w 3977957"/>
                <a:gd name="connsiteY14" fmla="*/ 161293 h 603357"/>
                <a:gd name="connsiteX15" fmla="*/ 2289834 w 3977957"/>
                <a:gd name="connsiteY15" fmla="*/ 208897 h 603357"/>
                <a:gd name="connsiteX16" fmla="*/ 2332037 w 3977957"/>
                <a:gd name="connsiteY16" fmla="*/ 237032 h 603357"/>
                <a:gd name="connsiteX17" fmla="*/ 2444579 w 3977957"/>
                <a:gd name="connsiteY17" fmla="*/ 335506 h 603357"/>
                <a:gd name="connsiteX18" fmla="*/ 2444579 w 3977957"/>
                <a:gd name="connsiteY18" fmla="*/ 504318 h 603357"/>
                <a:gd name="connsiteX19" fmla="*/ 2486782 w 3977957"/>
                <a:gd name="connsiteY19" fmla="*/ 490251 h 603357"/>
                <a:gd name="connsiteX20" fmla="*/ 2500850 w 3977957"/>
                <a:gd name="connsiteY20" fmla="*/ 448047 h 603357"/>
                <a:gd name="connsiteX21" fmla="*/ 2557120 w 3977957"/>
                <a:gd name="connsiteY21" fmla="*/ 391777 h 603357"/>
                <a:gd name="connsiteX22" fmla="*/ 2599323 w 3977957"/>
                <a:gd name="connsiteY22" fmla="*/ 377709 h 603357"/>
                <a:gd name="connsiteX23" fmla="*/ 2740000 w 3977957"/>
                <a:gd name="connsiteY23" fmla="*/ 349574 h 603357"/>
                <a:gd name="connsiteX24" fmla="*/ 2725933 w 3977957"/>
                <a:gd name="connsiteY24" fmla="*/ 391777 h 603357"/>
                <a:gd name="connsiteX25" fmla="*/ 2641526 w 3977957"/>
                <a:gd name="connsiteY25" fmla="*/ 532454 h 603357"/>
                <a:gd name="connsiteX26" fmla="*/ 2754068 w 3977957"/>
                <a:gd name="connsiteY26" fmla="*/ 476183 h 603357"/>
                <a:gd name="connsiteX27" fmla="*/ 2838474 w 3977957"/>
                <a:gd name="connsiteY27" fmla="*/ 448047 h 603357"/>
                <a:gd name="connsiteX28" fmla="*/ 3162031 w 3977957"/>
                <a:gd name="connsiteY28" fmla="*/ 476183 h 603357"/>
                <a:gd name="connsiteX29" fmla="*/ 3176099 w 3977957"/>
                <a:gd name="connsiteY29" fmla="*/ 532454 h 603357"/>
                <a:gd name="connsiteX30" fmla="*/ 3204234 w 3977957"/>
                <a:gd name="connsiteY30" fmla="*/ 448047 h 603357"/>
                <a:gd name="connsiteX31" fmla="*/ 3401182 w 3977957"/>
                <a:gd name="connsiteY31" fmla="*/ 490251 h 603357"/>
                <a:gd name="connsiteX32" fmla="*/ 3499656 w 3977957"/>
                <a:gd name="connsiteY32" fmla="*/ 476183 h 603357"/>
                <a:gd name="connsiteX33" fmla="*/ 3738806 w 3977957"/>
                <a:gd name="connsiteY33" fmla="*/ 518386 h 603357"/>
                <a:gd name="connsiteX34" fmla="*/ 3907619 w 3977957"/>
                <a:gd name="connsiteY34" fmla="*/ 546521 h 603357"/>
                <a:gd name="connsiteX35" fmla="*/ 3893551 w 3977957"/>
                <a:gd name="connsiteY35" fmla="*/ 602792 h 603357"/>
                <a:gd name="connsiteX36" fmla="*/ 3865416 w 3977957"/>
                <a:gd name="connsiteY36" fmla="*/ 560589 h 603357"/>
                <a:gd name="connsiteX37" fmla="*/ 3935754 w 3977957"/>
                <a:gd name="connsiteY37" fmla="*/ 546521 h 603357"/>
                <a:gd name="connsiteX38" fmla="*/ 3977957 w 3977957"/>
                <a:gd name="connsiteY38"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28468 w 3977957"/>
                <a:gd name="connsiteY6" fmla="*/ 458915 h 603357"/>
                <a:gd name="connsiteX7" fmla="*/ 1094080 w 3977957"/>
                <a:gd name="connsiteY7" fmla="*/ 491317 h 603357"/>
                <a:gd name="connsiteX8" fmla="*/ 1455506 w 3977957"/>
                <a:gd name="connsiteY8" fmla="*/ 443781 h 603357"/>
                <a:gd name="connsiteX9" fmla="*/ 1732526 w 3977957"/>
                <a:gd name="connsiteY9" fmla="*/ 468649 h 603357"/>
                <a:gd name="connsiteX10" fmla="*/ 1825600 w 3977957"/>
                <a:gd name="connsiteY10" fmla="*/ 251100 h 603357"/>
                <a:gd name="connsiteX11" fmla="*/ 1892472 w 3977957"/>
                <a:gd name="connsiteY11" fmla="*/ 15 h 603357"/>
                <a:gd name="connsiteX12" fmla="*/ 1988745 w 3977957"/>
                <a:gd name="connsiteY12" fmla="*/ 262167 h 603357"/>
                <a:gd name="connsiteX13" fmla="*/ 2094754 w 3977957"/>
                <a:gd name="connsiteY13" fmla="*/ 89822 h 603357"/>
                <a:gd name="connsiteX14" fmla="*/ 2175026 w 3977957"/>
                <a:gd name="connsiteY14" fmla="*/ 161293 h 603357"/>
                <a:gd name="connsiteX15" fmla="*/ 2289834 w 3977957"/>
                <a:gd name="connsiteY15" fmla="*/ 208897 h 603357"/>
                <a:gd name="connsiteX16" fmla="*/ 2332037 w 3977957"/>
                <a:gd name="connsiteY16" fmla="*/ 237032 h 603357"/>
                <a:gd name="connsiteX17" fmla="*/ 2444579 w 3977957"/>
                <a:gd name="connsiteY17" fmla="*/ 335506 h 603357"/>
                <a:gd name="connsiteX18" fmla="*/ 2444579 w 3977957"/>
                <a:gd name="connsiteY18" fmla="*/ 504318 h 603357"/>
                <a:gd name="connsiteX19" fmla="*/ 2486782 w 3977957"/>
                <a:gd name="connsiteY19" fmla="*/ 490251 h 603357"/>
                <a:gd name="connsiteX20" fmla="*/ 2500850 w 3977957"/>
                <a:gd name="connsiteY20" fmla="*/ 448047 h 603357"/>
                <a:gd name="connsiteX21" fmla="*/ 2557120 w 3977957"/>
                <a:gd name="connsiteY21" fmla="*/ 391777 h 603357"/>
                <a:gd name="connsiteX22" fmla="*/ 2599323 w 3977957"/>
                <a:gd name="connsiteY22" fmla="*/ 377709 h 603357"/>
                <a:gd name="connsiteX23" fmla="*/ 2740000 w 3977957"/>
                <a:gd name="connsiteY23" fmla="*/ 349574 h 603357"/>
                <a:gd name="connsiteX24" fmla="*/ 2725933 w 3977957"/>
                <a:gd name="connsiteY24" fmla="*/ 391777 h 603357"/>
                <a:gd name="connsiteX25" fmla="*/ 2641526 w 3977957"/>
                <a:gd name="connsiteY25" fmla="*/ 532454 h 603357"/>
                <a:gd name="connsiteX26" fmla="*/ 2754068 w 3977957"/>
                <a:gd name="connsiteY26" fmla="*/ 476183 h 603357"/>
                <a:gd name="connsiteX27" fmla="*/ 2838474 w 3977957"/>
                <a:gd name="connsiteY27" fmla="*/ 448047 h 603357"/>
                <a:gd name="connsiteX28" fmla="*/ 3162031 w 3977957"/>
                <a:gd name="connsiteY28" fmla="*/ 476183 h 603357"/>
                <a:gd name="connsiteX29" fmla="*/ 3176099 w 3977957"/>
                <a:gd name="connsiteY29" fmla="*/ 532454 h 603357"/>
                <a:gd name="connsiteX30" fmla="*/ 3204234 w 3977957"/>
                <a:gd name="connsiteY30" fmla="*/ 448047 h 603357"/>
                <a:gd name="connsiteX31" fmla="*/ 3401182 w 3977957"/>
                <a:gd name="connsiteY31" fmla="*/ 490251 h 603357"/>
                <a:gd name="connsiteX32" fmla="*/ 3499656 w 3977957"/>
                <a:gd name="connsiteY32" fmla="*/ 476183 h 603357"/>
                <a:gd name="connsiteX33" fmla="*/ 3738806 w 3977957"/>
                <a:gd name="connsiteY33" fmla="*/ 518386 h 603357"/>
                <a:gd name="connsiteX34" fmla="*/ 3907619 w 3977957"/>
                <a:gd name="connsiteY34" fmla="*/ 546521 h 603357"/>
                <a:gd name="connsiteX35" fmla="*/ 3893551 w 3977957"/>
                <a:gd name="connsiteY35" fmla="*/ 602792 h 603357"/>
                <a:gd name="connsiteX36" fmla="*/ 3865416 w 3977957"/>
                <a:gd name="connsiteY36" fmla="*/ 560589 h 603357"/>
                <a:gd name="connsiteX37" fmla="*/ 3935754 w 3977957"/>
                <a:gd name="connsiteY37" fmla="*/ 546521 h 603357"/>
                <a:gd name="connsiteX38" fmla="*/ 3977957 w 3977957"/>
                <a:gd name="connsiteY38" fmla="*/ 532454 h 603357"/>
                <a:gd name="connsiteX0" fmla="*/ 0 w 3977957"/>
                <a:gd name="connsiteY0" fmla="*/ 483783 h 603357"/>
                <a:gd name="connsiteX1" fmla="*/ 109342 w 3977957"/>
                <a:gd name="connsiteY1" fmla="*/ 391777 h 603357"/>
                <a:gd name="connsiteX2" fmla="*/ 193615 w 3977957"/>
                <a:gd name="connsiteY2" fmla="*/ 488116 h 603357"/>
                <a:gd name="connsiteX3" fmla="*/ 609378 w 3977957"/>
                <a:gd name="connsiteY3" fmla="*/ 475116 h 603357"/>
                <a:gd name="connsiteX4" fmla="*/ 686117 w 3977957"/>
                <a:gd name="connsiteY4" fmla="*/ 435046 h 603357"/>
                <a:gd name="connsiteX5" fmla="*/ 779191 w 3977957"/>
                <a:gd name="connsiteY5" fmla="*/ 486051 h 603357"/>
                <a:gd name="connsiteX6" fmla="*/ 928468 w 3977957"/>
                <a:gd name="connsiteY6" fmla="*/ 458915 h 603357"/>
                <a:gd name="connsiteX7" fmla="*/ 1094080 w 3977957"/>
                <a:gd name="connsiteY7" fmla="*/ 491317 h 603357"/>
                <a:gd name="connsiteX8" fmla="*/ 1455506 w 3977957"/>
                <a:gd name="connsiteY8" fmla="*/ 443781 h 603357"/>
                <a:gd name="connsiteX9" fmla="*/ 1732526 w 3977957"/>
                <a:gd name="connsiteY9" fmla="*/ 468649 h 603357"/>
                <a:gd name="connsiteX10" fmla="*/ 1812599 w 3977957"/>
                <a:gd name="connsiteY10" fmla="*/ 251100 h 603357"/>
                <a:gd name="connsiteX11" fmla="*/ 1892472 w 3977957"/>
                <a:gd name="connsiteY11" fmla="*/ 15 h 603357"/>
                <a:gd name="connsiteX12" fmla="*/ 1988745 w 3977957"/>
                <a:gd name="connsiteY12" fmla="*/ 262167 h 603357"/>
                <a:gd name="connsiteX13" fmla="*/ 2094754 w 3977957"/>
                <a:gd name="connsiteY13" fmla="*/ 89822 h 603357"/>
                <a:gd name="connsiteX14" fmla="*/ 2175026 w 3977957"/>
                <a:gd name="connsiteY14" fmla="*/ 161293 h 603357"/>
                <a:gd name="connsiteX15" fmla="*/ 2289834 w 3977957"/>
                <a:gd name="connsiteY15" fmla="*/ 208897 h 603357"/>
                <a:gd name="connsiteX16" fmla="*/ 2332037 w 3977957"/>
                <a:gd name="connsiteY16" fmla="*/ 237032 h 603357"/>
                <a:gd name="connsiteX17" fmla="*/ 2444579 w 3977957"/>
                <a:gd name="connsiteY17" fmla="*/ 335506 h 603357"/>
                <a:gd name="connsiteX18" fmla="*/ 2444579 w 3977957"/>
                <a:gd name="connsiteY18" fmla="*/ 504318 h 603357"/>
                <a:gd name="connsiteX19" fmla="*/ 2486782 w 3977957"/>
                <a:gd name="connsiteY19" fmla="*/ 490251 h 603357"/>
                <a:gd name="connsiteX20" fmla="*/ 2500850 w 3977957"/>
                <a:gd name="connsiteY20" fmla="*/ 448047 h 603357"/>
                <a:gd name="connsiteX21" fmla="*/ 2557120 w 3977957"/>
                <a:gd name="connsiteY21" fmla="*/ 391777 h 603357"/>
                <a:gd name="connsiteX22" fmla="*/ 2599323 w 3977957"/>
                <a:gd name="connsiteY22" fmla="*/ 377709 h 603357"/>
                <a:gd name="connsiteX23" fmla="*/ 2740000 w 3977957"/>
                <a:gd name="connsiteY23" fmla="*/ 349574 h 603357"/>
                <a:gd name="connsiteX24" fmla="*/ 2725933 w 3977957"/>
                <a:gd name="connsiteY24" fmla="*/ 391777 h 603357"/>
                <a:gd name="connsiteX25" fmla="*/ 2641526 w 3977957"/>
                <a:gd name="connsiteY25" fmla="*/ 532454 h 603357"/>
                <a:gd name="connsiteX26" fmla="*/ 2754068 w 3977957"/>
                <a:gd name="connsiteY26" fmla="*/ 476183 h 603357"/>
                <a:gd name="connsiteX27" fmla="*/ 2838474 w 3977957"/>
                <a:gd name="connsiteY27" fmla="*/ 448047 h 603357"/>
                <a:gd name="connsiteX28" fmla="*/ 3162031 w 3977957"/>
                <a:gd name="connsiteY28" fmla="*/ 476183 h 603357"/>
                <a:gd name="connsiteX29" fmla="*/ 3176099 w 3977957"/>
                <a:gd name="connsiteY29" fmla="*/ 532454 h 603357"/>
                <a:gd name="connsiteX30" fmla="*/ 3204234 w 3977957"/>
                <a:gd name="connsiteY30" fmla="*/ 448047 h 603357"/>
                <a:gd name="connsiteX31" fmla="*/ 3401182 w 3977957"/>
                <a:gd name="connsiteY31" fmla="*/ 490251 h 603357"/>
                <a:gd name="connsiteX32" fmla="*/ 3499656 w 3977957"/>
                <a:gd name="connsiteY32" fmla="*/ 476183 h 603357"/>
                <a:gd name="connsiteX33" fmla="*/ 3738806 w 3977957"/>
                <a:gd name="connsiteY33" fmla="*/ 518386 h 603357"/>
                <a:gd name="connsiteX34" fmla="*/ 3907619 w 3977957"/>
                <a:gd name="connsiteY34" fmla="*/ 546521 h 603357"/>
                <a:gd name="connsiteX35" fmla="*/ 3893551 w 3977957"/>
                <a:gd name="connsiteY35" fmla="*/ 602792 h 603357"/>
                <a:gd name="connsiteX36" fmla="*/ 3865416 w 3977957"/>
                <a:gd name="connsiteY36" fmla="*/ 560589 h 603357"/>
                <a:gd name="connsiteX37" fmla="*/ 3935754 w 3977957"/>
                <a:gd name="connsiteY37" fmla="*/ 546521 h 603357"/>
                <a:gd name="connsiteX38" fmla="*/ 3977957 w 3977957"/>
                <a:gd name="connsiteY38" fmla="*/ 532454 h 603357"/>
                <a:gd name="connsiteX0" fmla="*/ 0 w 3977957"/>
                <a:gd name="connsiteY0" fmla="*/ 483774 h 603348"/>
                <a:gd name="connsiteX1" fmla="*/ 109342 w 3977957"/>
                <a:gd name="connsiteY1" fmla="*/ 391768 h 603348"/>
                <a:gd name="connsiteX2" fmla="*/ 193615 w 3977957"/>
                <a:gd name="connsiteY2" fmla="*/ 488107 h 603348"/>
                <a:gd name="connsiteX3" fmla="*/ 609378 w 3977957"/>
                <a:gd name="connsiteY3" fmla="*/ 475107 h 603348"/>
                <a:gd name="connsiteX4" fmla="*/ 686117 w 3977957"/>
                <a:gd name="connsiteY4" fmla="*/ 435037 h 603348"/>
                <a:gd name="connsiteX5" fmla="*/ 779191 w 3977957"/>
                <a:gd name="connsiteY5" fmla="*/ 486042 h 603348"/>
                <a:gd name="connsiteX6" fmla="*/ 928468 w 3977957"/>
                <a:gd name="connsiteY6" fmla="*/ 458906 h 603348"/>
                <a:gd name="connsiteX7" fmla="*/ 1094080 w 3977957"/>
                <a:gd name="connsiteY7" fmla="*/ 491308 h 603348"/>
                <a:gd name="connsiteX8" fmla="*/ 1455506 w 3977957"/>
                <a:gd name="connsiteY8" fmla="*/ 443772 h 603348"/>
                <a:gd name="connsiteX9" fmla="*/ 1732526 w 3977957"/>
                <a:gd name="connsiteY9" fmla="*/ 468640 h 603348"/>
                <a:gd name="connsiteX10" fmla="*/ 1855935 w 3977957"/>
                <a:gd name="connsiteY10" fmla="*/ 255425 h 603348"/>
                <a:gd name="connsiteX11" fmla="*/ 1892472 w 3977957"/>
                <a:gd name="connsiteY11" fmla="*/ 6 h 603348"/>
                <a:gd name="connsiteX12" fmla="*/ 1988745 w 3977957"/>
                <a:gd name="connsiteY12" fmla="*/ 262158 h 603348"/>
                <a:gd name="connsiteX13" fmla="*/ 2094754 w 3977957"/>
                <a:gd name="connsiteY13" fmla="*/ 89813 h 603348"/>
                <a:gd name="connsiteX14" fmla="*/ 2175026 w 3977957"/>
                <a:gd name="connsiteY14" fmla="*/ 161284 h 603348"/>
                <a:gd name="connsiteX15" fmla="*/ 2289834 w 3977957"/>
                <a:gd name="connsiteY15" fmla="*/ 208888 h 603348"/>
                <a:gd name="connsiteX16" fmla="*/ 2332037 w 3977957"/>
                <a:gd name="connsiteY16" fmla="*/ 237023 h 603348"/>
                <a:gd name="connsiteX17" fmla="*/ 2444579 w 3977957"/>
                <a:gd name="connsiteY17" fmla="*/ 335497 h 603348"/>
                <a:gd name="connsiteX18" fmla="*/ 2444579 w 3977957"/>
                <a:gd name="connsiteY18" fmla="*/ 504309 h 603348"/>
                <a:gd name="connsiteX19" fmla="*/ 2486782 w 3977957"/>
                <a:gd name="connsiteY19" fmla="*/ 490242 h 603348"/>
                <a:gd name="connsiteX20" fmla="*/ 2500850 w 3977957"/>
                <a:gd name="connsiteY20" fmla="*/ 448038 h 603348"/>
                <a:gd name="connsiteX21" fmla="*/ 2557120 w 3977957"/>
                <a:gd name="connsiteY21" fmla="*/ 391768 h 603348"/>
                <a:gd name="connsiteX22" fmla="*/ 2599323 w 3977957"/>
                <a:gd name="connsiteY22" fmla="*/ 377700 h 603348"/>
                <a:gd name="connsiteX23" fmla="*/ 2740000 w 3977957"/>
                <a:gd name="connsiteY23" fmla="*/ 349565 h 603348"/>
                <a:gd name="connsiteX24" fmla="*/ 2725933 w 3977957"/>
                <a:gd name="connsiteY24" fmla="*/ 391768 h 603348"/>
                <a:gd name="connsiteX25" fmla="*/ 2641526 w 3977957"/>
                <a:gd name="connsiteY25" fmla="*/ 532445 h 603348"/>
                <a:gd name="connsiteX26" fmla="*/ 2754068 w 3977957"/>
                <a:gd name="connsiteY26" fmla="*/ 476174 h 603348"/>
                <a:gd name="connsiteX27" fmla="*/ 2838474 w 3977957"/>
                <a:gd name="connsiteY27" fmla="*/ 448038 h 603348"/>
                <a:gd name="connsiteX28" fmla="*/ 3162031 w 3977957"/>
                <a:gd name="connsiteY28" fmla="*/ 476174 h 603348"/>
                <a:gd name="connsiteX29" fmla="*/ 3176099 w 3977957"/>
                <a:gd name="connsiteY29" fmla="*/ 532445 h 603348"/>
                <a:gd name="connsiteX30" fmla="*/ 3204234 w 3977957"/>
                <a:gd name="connsiteY30" fmla="*/ 448038 h 603348"/>
                <a:gd name="connsiteX31" fmla="*/ 3401182 w 3977957"/>
                <a:gd name="connsiteY31" fmla="*/ 490242 h 603348"/>
                <a:gd name="connsiteX32" fmla="*/ 3499656 w 3977957"/>
                <a:gd name="connsiteY32" fmla="*/ 476174 h 603348"/>
                <a:gd name="connsiteX33" fmla="*/ 3738806 w 3977957"/>
                <a:gd name="connsiteY33" fmla="*/ 518377 h 603348"/>
                <a:gd name="connsiteX34" fmla="*/ 3907619 w 3977957"/>
                <a:gd name="connsiteY34" fmla="*/ 546512 h 603348"/>
                <a:gd name="connsiteX35" fmla="*/ 3893551 w 3977957"/>
                <a:gd name="connsiteY35" fmla="*/ 602783 h 603348"/>
                <a:gd name="connsiteX36" fmla="*/ 3865416 w 3977957"/>
                <a:gd name="connsiteY36" fmla="*/ 560580 h 603348"/>
                <a:gd name="connsiteX37" fmla="*/ 3935754 w 3977957"/>
                <a:gd name="connsiteY37" fmla="*/ 546512 h 603348"/>
                <a:gd name="connsiteX38" fmla="*/ 3977957 w 3977957"/>
                <a:gd name="connsiteY38" fmla="*/ 532445 h 603348"/>
                <a:gd name="connsiteX0" fmla="*/ 0 w 3977957"/>
                <a:gd name="connsiteY0" fmla="*/ 486527 h 606101"/>
                <a:gd name="connsiteX1" fmla="*/ 109342 w 3977957"/>
                <a:gd name="connsiteY1" fmla="*/ 394521 h 606101"/>
                <a:gd name="connsiteX2" fmla="*/ 193615 w 3977957"/>
                <a:gd name="connsiteY2" fmla="*/ 490860 h 606101"/>
                <a:gd name="connsiteX3" fmla="*/ 609378 w 3977957"/>
                <a:gd name="connsiteY3" fmla="*/ 477860 h 606101"/>
                <a:gd name="connsiteX4" fmla="*/ 686117 w 3977957"/>
                <a:gd name="connsiteY4" fmla="*/ 437790 h 606101"/>
                <a:gd name="connsiteX5" fmla="*/ 779191 w 3977957"/>
                <a:gd name="connsiteY5" fmla="*/ 488795 h 606101"/>
                <a:gd name="connsiteX6" fmla="*/ 928468 w 3977957"/>
                <a:gd name="connsiteY6" fmla="*/ 461659 h 606101"/>
                <a:gd name="connsiteX7" fmla="*/ 1094080 w 3977957"/>
                <a:gd name="connsiteY7" fmla="*/ 494061 h 606101"/>
                <a:gd name="connsiteX8" fmla="*/ 1455506 w 3977957"/>
                <a:gd name="connsiteY8" fmla="*/ 446525 h 606101"/>
                <a:gd name="connsiteX9" fmla="*/ 1732526 w 3977957"/>
                <a:gd name="connsiteY9" fmla="*/ 471393 h 606101"/>
                <a:gd name="connsiteX10" fmla="*/ 1892472 w 3977957"/>
                <a:gd name="connsiteY10" fmla="*/ 2759 h 606101"/>
                <a:gd name="connsiteX11" fmla="*/ 1988745 w 3977957"/>
                <a:gd name="connsiteY11" fmla="*/ 264911 h 606101"/>
                <a:gd name="connsiteX12" fmla="*/ 2094754 w 3977957"/>
                <a:gd name="connsiteY12" fmla="*/ 92566 h 606101"/>
                <a:gd name="connsiteX13" fmla="*/ 2175026 w 3977957"/>
                <a:gd name="connsiteY13" fmla="*/ 164037 h 606101"/>
                <a:gd name="connsiteX14" fmla="*/ 2289834 w 3977957"/>
                <a:gd name="connsiteY14" fmla="*/ 211641 h 606101"/>
                <a:gd name="connsiteX15" fmla="*/ 2332037 w 3977957"/>
                <a:gd name="connsiteY15" fmla="*/ 239776 h 606101"/>
                <a:gd name="connsiteX16" fmla="*/ 2444579 w 3977957"/>
                <a:gd name="connsiteY16" fmla="*/ 338250 h 606101"/>
                <a:gd name="connsiteX17" fmla="*/ 2444579 w 3977957"/>
                <a:gd name="connsiteY17" fmla="*/ 507062 h 606101"/>
                <a:gd name="connsiteX18" fmla="*/ 2486782 w 3977957"/>
                <a:gd name="connsiteY18" fmla="*/ 492995 h 606101"/>
                <a:gd name="connsiteX19" fmla="*/ 2500850 w 3977957"/>
                <a:gd name="connsiteY19" fmla="*/ 450791 h 606101"/>
                <a:gd name="connsiteX20" fmla="*/ 2557120 w 3977957"/>
                <a:gd name="connsiteY20" fmla="*/ 394521 h 606101"/>
                <a:gd name="connsiteX21" fmla="*/ 2599323 w 3977957"/>
                <a:gd name="connsiteY21" fmla="*/ 380453 h 606101"/>
                <a:gd name="connsiteX22" fmla="*/ 2740000 w 3977957"/>
                <a:gd name="connsiteY22" fmla="*/ 352318 h 606101"/>
                <a:gd name="connsiteX23" fmla="*/ 2725933 w 3977957"/>
                <a:gd name="connsiteY23" fmla="*/ 394521 h 606101"/>
                <a:gd name="connsiteX24" fmla="*/ 2641526 w 3977957"/>
                <a:gd name="connsiteY24" fmla="*/ 535198 h 606101"/>
                <a:gd name="connsiteX25" fmla="*/ 2754068 w 3977957"/>
                <a:gd name="connsiteY25" fmla="*/ 478927 h 606101"/>
                <a:gd name="connsiteX26" fmla="*/ 2838474 w 3977957"/>
                <a:gd name="connsiteY26" fmla="*/ 450791 h 606101"/>
                <a:gd name="connsiteX27" fmla="*/ 3162031 w 3977957"/>
                <a:gd name="connsiteY27" fmla="*/ 478927 h 606101"/>
                <a:gd name="connsiteX28" fmla="*/ 3176099 w 3977957"/>
                <a:gd name="connsiteY28" fmla="*/ 535198 h 606101"/>
                <a:gd name="connsiteX29" fmla="*/ 3204234 w 3977957"/>
                <a:gd name="connsiteY29" fmla="*/ 450791 h 606101"/>
                <a:gd name="connsiteX30" fmla="*/ 3401182 w 3977957"/>
                <a:gd name="connsiteY30" fmla="*/ 492995 h 606101"/>
                <a:gd name="connsiteX31" fmla="*/ 3499656 w 3977957"/>
                <a:gd name="connsiteY31" fmla="*/ 478927 h 606101"/>
                <a:gd name="connsiteX32" fmla="*/ 3738806 w 3977957"/>
                <a:gd name="connsiteY32" fmla="*/ 521130 h 606101"/>
                <a:gd name="connsiteX33" fmla="*/ 3907619 w 3977957"/>
                <a:gd name="connsiteY33" fmla="*/ 549265 h 606101"/>
                <a:gd name="connsiteX34" fmla="*/ 3893551 w 3977957"/>
                <a:gd name="connsiteY34" fmla="*/ 605536 h 606101"/>
                <a:gd name="connsiteX35" fmla="*/ 3865416 w 3977957"/>
                <a:gd name="connsiteY35" fmla="*/ 563333 h 606101"/>
                <a:gd name="connsiteX36" fmla="*/ 3935754 w 3977957"/>
                <a:gd name="connsiteY36" fmla="*/ 549265 h 606101"/>
                <a:gd name="connsiteX37" fmla="*/ 3977957 w 3977957"/>
                <a:gd name="connsiteY37" fmla="*/ 535198 h 606101"/>
                <a:gd name="connsiteX0" fmla="*/ 0 w 3977957"/>
                <a:gd name="connsiteY0" fmla="*/ 486527 h 606101"/>
                <a:gd name="connsiteX1" fmla="*/ 109342 w 3977957"/>
                <a:gd name="connsiteY1" fmla="*/ 394521 h 606101"/>
                <a:gd name="connsiteX2" fmla="*/ 193615 w 3977957"/>
                <a:gd name="connsiteY2" fmla="*/ 490860 h 606101"/>
                <a:gd name="connsiteX3" fmla="*/ 609378 w 3977957"/>
                <a:gd name="connsiteY3" fmla="*/ 477860 h 606101"/>
                <a:gd name="connsiteX4" fmla="*/ 686117 w 3977957"/>
                <a:gd name="connsiteY4" fmla="*/ 437790 h 606101"/>
                <a:gd name="connsiteX5" fmla="*/ 779191 w 3977957"/>
                <a:gd name="connsiteY5" fmla="*/ 488795 h 606101"/>
                <a:gd name="connsiteX6" fmla="*/ 928468 w 3977957"/>
                <a:gd name="connsiteY6" fmla="*/ 461659 h 606101"/>
                <a:gd name="connsiteX7" fmla="*/ 1094080 w 3977957"/>
                <a:gd name="connsiteY7" fmla="*/ 494061 h 606101"/>
                <a:gd name="connsiteX8" fmla="*/ 1455506 w 3977957"/>
                <a:gd name="connsiteY8" fmla="*/ 446525 h 606101"/>
                <a:gd name="connsiteX9" fmla="*/ 1732526 w 3977957"/>
                <a:gd name="connsiteY9" fmla="*/ 471393 h 606101"/>
                <a:gd name="connsiteX10" fmla="*/ 1892472 w 3977957"/>
                <a:gd name="connsiteY10" fmla="*/ 2759 h 606101"/>
                <a:gd name="connsiteX11" fmla="*/ 1988745 w 3977957"/>
                <a:gd name="connsiteY11" fmla="*/ 264911 h 606101"/>
                <a:gd name="connsiteX12" fmla="*/ 2094754 w 3977957"/>
                <a:gd name="connsiteY12" fmla="*/ 92566 h 606101"/>
                <a:gd name="connsiteX13" fmla="*/ 2175026 w 3977957"/>
                <a:gd name="connsiteY13" fmla="*/ 164037 h 606101"/>
                <a:gd name="connsiteX14" fmla="*/ 2289834 w 3977957"/>
                <a:gd name="connsiteY14" fmla="*/ 211641 h 606101"/>
                <a:gd name="connsiteX15" fmla="*/ 2332037 w 3977957"/>
                <a:gd name="connsiteY15" fmla="*/ 239776 h 606101"/>
                <a:gd name="connsiteX16" fmla="*/ 2444579 w 3977957"/>
                <a:gd name="connsiteY16" fmla="*/ 338250 h 606101"/>
                <a:gd name="connsiteX17" fmla="*/ 2444579 w 3977957"/>
                <a:gd name="connsiteY17" fmla="*/ 507062 h 606101"/>
                <a:gd name="connsiteX18" fmla="*/ 2486782 w 3977957"/>
                <a:gd name="connsiteY18" fmla="*/ 492995 h 606101"/>
                <a:gd name="connsiteX19" fmla="*/ 2500850 w 3977957"/>
                <a:gd name="connsiteY19" fmla="*/ 450791 h 606101"/>
                <a:gd name="connsiteX20" fmla="*/ 2557120 w 3977957"/>
                <a:gd name="connsiteY20" fmla="*/ 394521 h 606101"/>
                <a:gd name="connsiteX21" fmla="*/ 2740000 w 3977957"/>
                <a:gd name="connsiteY21" fmla="*/ 352318 h 606101"/>
                <a:gd name="connsiteX22" fmla="*/ 2725933 w 3977957"/>
                <a:gd name="connsiteY22" fmla="*/ 394521 h 606101"/>
                <a:gd name="connsiteX23" fmla="*/ 2641526 w 3977957"/>
                <a:gd name="connsiteY23" fmla="*/ 535198 h 606101"/>
                <a:gd name="connsiteX24" fmla="*/ 2754068 w 3977957"/>
                <a:gd name="connsiteY24" fmla="*/ 478927 h 606101"/>
                <a:gd name="connsiteX25" fmla="*/ 2838474 w 3977957"/>
                <a:gd name="connsiteY25" fmla="*/ 450791 h 606101"/>
                <a:gd name="connsiteX26" fmla="*/ 3162031 w 3977957"/>
                <a:gd name="connsiteY26" fmla="*/ 478927 h 606101"/>
                <a:gd name="connsiteX27" fmla="*/ 3176099 w 3977957"/>
                <a:gd name="connsiteY27" fmla="*/ 535198 h 606101"/>
                <a:gd name="connsiteX28" fmla="*/ 3204234 w 3977957"/>
                <a:gd name="connsiteY28" fmla="*/ 450791 h 606101"/>
                <a:gd name="connsiteX29" fmla="*/ 3401182 w 3977957"/>
                <a:gd name="connsiteY29" fmla="*/ 492995 h 606101"/>
                <a:gd name="connsiteX30" fmla="*/ 3499656 w 3977957"/>
                <a:gd name="connsiteY30" fmla="*/ 478927 h 606101"/>
                <a:gd name="connsiteX31" fmla="*/ 3738806 w 3977957"/>
                <a:gd name="connsiteY31" fmla="*/ 521130 h 606101"/>
                <a:gd name="connsiteX32" fmla="*/ 3907619 w 3977957"/>
                <a:gd name="connsiteY32" fmla="*/ 549265 h 606101"/>
                <a:gd name="connsiteX33" fmla="*/ 3893551 w 3977957"/>
                <a:gd name="connsiteY33" fmla="*/ 605536 h 606101"/>
                <a:gd name="connsiteX34" fmla="*/ 3865416 w 3977957"/>
                <a:gd name="connsiteY34" fmla="*/ 563333 h 606101"/>
                <a:gd name="connsiteX35" fmla="*/ 3935754 w 3977957"/>
                <a:gd name="connsiteY35" fmla="*/ 549265 h 606101"/>
                <a:gd name="connsiteX36" fmla="*/ 3977957 w 3977957"/>
                <a:gd name="connsiteY36" fmla="*/ 535198 h 606101"/>
                <a:gd name="connsiteX0" fmla="*/ 0 w 3977957"/>
                <a:gd name="connsiteY0" fmla="*/ 486527 h 606101"/>
                <a:gd name="connsiteX1" fmla="*/ 109342 w 3977957"/>
                <a:gd name="connsiteY1" fmla="*/ 394521 h 606101"/>
                <a:gd name="connsiteX2" fmla="*/ 193615 w 3977957"/>
                <a:gd name="connsiteY2" fmla="*/ 490860 h 606101"/>
                <a:gd name="connsiteX3" fmla="*/ 609378 w 3977957"/>
                <a:gd name="connsiteY3" fmla="*/ 477860 h 606101"/>
                <a:gd name="connsiteX4" fmla="*/ 686117 w 3977957"/>
                <a:gd name="connsiteY4" fmla="*/ 437790 h 606101"/>
                <a:gd name="connsiteX5" fmla="*/ 779191 w 3977957"/>
                <a:gd name="connsiteY5" fmla="*/ 488795 h 606101"/>
                <a:gd name="connsiteX6" fmla="*/ 928468 w 3977957"/>
                <a:gd name="connsiteY6" fmla="*/ 461659 h 606101"/>
                <a:gd name="connsiteX7" fmla="*/ 1094080 w 3977957"/>
                <a:gd name="connsiteY7" fmla="*/ 494061 h 606101"/>
                <a:gd name="connsiteX8" fmla="*/ 1455506 w 3977957"/>
                <a:gd name="connsiteY8" fmla="*/ 446525 h 606101"/>
                <a:gd name="connsiteX9" fmla="*/ 1732526 w 3977957"/>
                <a:gd name="connsiteY9" fmla="*/ 471393 h 606101"/>
                <a:gd name="connsiteX10" fmla="*/ 1892472 w 3977957"/>
                <a:gd name="connsiteY10" fmla="*/ 2759 h 606101"/>
                <a:gd name="connsiteX11" fmla="*/ 1988745 w 3977957"/>
                <a:gd name="connsiteY11" fmla="*/ 264911 h 606101"/>
                <a:gd name="connsiteX12" fmla="*/ 2094754 w 3977957"/>
                <a:gd name="connsiteY12" fmla="*/ 92566 h 606101"/>
                <a:gd name="connsiteX13" fmla="*/ 2175026 w 3977957"/>
                <a:gd name="connsiteY13" fmla="*/ 164037 h 606101"/>
                <a:gd name="connsiteX14" fmla="*/ 2289834 w 3977957"/>
                <a:gd name="connsiteY14" fmla="*/ 211641 h 606101"/>
                <a:gd name="connsiteX15" fmla="*/ 2332037 w 3977957"/>
                <a:gd name="connsiteY15" fmla="*/ 239776 h 606101"/>
                <a:gd name="connsiteX16" fmla="*/ 2444579 w 3977957"/>
                <a:gd name="connsiteY16" fmla="*/ 338250 h 606101"/>
                <a:gd name="connsiteX17" fmla="*/ 2444579 w 3977957"/>
                <a:gd name="connsiteY17" fmla="*/ 507062 h 606101"/>
                <a:gd name="connsiteX18" fmla="*/ 2486782 w 3977957"/>
                <a:gd name="connsiteY18" fmla="*/ 492995 h 606101"/>
                <a:gd name="connsiteX19" fmla="*/ 2500850 w 3977957"/>
                <a:gd name="connsiteY19" fmla="*/ 450791 h 606101"/>
                <a:gd name="connsiteX20" fmla="*/ 2740000 w 3977957"/>
                <a:gd name="connsiteY20" fmla="*/ 352318 h 606101"/>
                <a:gd name="connsiteX21" fmla="*/ 2725933 w 3977957"/>
                <a:gd name="connsiteY21" fmla="*/ 394521 h 606101"/>
                <a:gd name="connsiteX22" fmla="*/ 2641526 w 3977957"/>
                <a:gd name="connsiteY22" fmla="*/ 535198 h 606101"/>
                <a:gd name="connsiteX23" fmla="*/ 2754068 w 3977957"/>
                <a:gd name="connsiteY23" fmla="*/ 478927 h 606101"/>
                <a:gd name="connsiteX24" fmla="*/ 2838474 w 3977957"/>
                <a:gd name="connsiteY24" fmla="*/ 450791 h 606101"/>
                <a:gd name="connsiteX25" fmla="*/ 3162031 w 3977957"/>
                <a:gd name="connsiteY25" fmla="*/ 478927 h 606101"/>
                <a:gd name="connsiteX26" fmla="*/ 3176099 w 3977957"/>
                <a:gd name="connsiteY26" fmla="*/ 535198 h 606101"/>
                <a:gd name="connsiteX27" fmla="*/ 3204234 w 3977957"/>
                <a:gd name="connsiteY27" fmla="*/ 450791 h 606101"/>
                <a:gd name="connsiteX28" fmla="*/ 3401182 w 3977957"/>
                <a:gd name="connsiteY28" fmla="*/ 492995 h 606101"/>
                <a:gd name="connsiteX29" fmla="*/ 3499656 w 3977957"/>
                <a:gd name="connsiteY29" fmla="*/ 478927 h 606101"/>
                <a:gd name="connsiteX30" fmla="*/ 3738806 w 3977957"/>
                <a:gd name="connsiteY30" fmla="*/ 521130 h 606101"/>
                <a:gd name="connsiteX31" fmla="*/ 3907619 w 3977957"/>
                <a:gd name="connsiteY31" fmla="*/ 549265 h 606101"/>
                <a:gd name="connsiteX32" fmla="*/ 3893551 w 3977957"/>
                <a:gd name="connsiteY32" fmla="*/ 605536 h 606101"/>
                <a:gd name="connsiteX33" fmla="*/ 3865416 w 3977957"/>
                <a:gd name="connsiteY33" fmla="*/ 563333 h 606101"/>
                <a:gd name="connsiteX34" fmla="*/ 3935754 w 3977957"/>
                <a:gd name="connsiteY34" fmla="*/ 549265 h 606101"/>
                <a:gd name="connsiteX35" fmla="*/ 3977957 w 3977957"/>
                <a:gd name="connsiteY35" fmla="*/ 535198 h 606101"/>
                <a:gd name="connsiteX0" fmla="*/ 0 w 3977957"/>
                <a:gd name="connsiteY0" fmla="*/ 486527 h 606101"/>
                <a:gd name="connsiteX1" fmla="*/ 109342 w 3977957"/>
                <a:gd name="connsiteY1" fmla="*/ 394521 h 606101"/>
                <a:gd name="connsiteX2" fmla="*/ 193615 w 3977957"/>
                <a:gd name="connsiteY2" fmla="*/ 490860 h 606101"/>
                <a:gd name="connsiteX3" fmla="*/ 609378 w 3977957"/>
                <a:gd name="connsiteY3" fmla="*/ 477860 h 606101"/>
                <a:gd name="connsiteX4" fmla="*/ 686117 w 3977957"/>
                <a:gd name="connsiteY4" fmla="*/ 437790 h 606101"/>
                <a:gd name="connsiteX5" fmla="*/ 779191 w 3977957"/>
                <a:gd name="connsiteY5" fmla="*/ 488795 h 606101"/>
                <a:gd name="connsiteX6" fmla="*/ 928468 w 3977957"/>
                <a:gd name="connsiteY6" fmla="*/ 461659 h 606101"/>
                <a:gd name="connsiteX7" fmla="*/ 1094080 w 3977957"/>
                <a:gd name="connsiteY7" fmla="*/ 494061 h 606101"/>
                <a:gd name="connsiteX8" fmla="*/ 1455506 w 3977957"/>
                <a:gd name="connsiteY8" fmla="*/ 446525 h 606101"/>
                <a:gd name="connsiteX9" fmla="*/ 1732526 w 3977957"/>
                <a:gd name="connsiteY9" fmla="*/ 471393 h 606101"/>
                <a:gd name="connsiteX10" fmla="*/ 1892472 w 3977957"/>
                <a:gd name="connsiteY10" fmla="*/ 2759 h 606101"/>
                <a:gd name="connsiteX11" fmla="*/ 1988745 w 3977957"/>
                <a:gd name="connsiteY11" fmla="*/ 264911 h 606101"/>
                <a:gd name="connsiteX12" fmla="*/ 2094754 w 3977957"/>
                <a:gd name="connsiteY12" fmla="*/ 92566 h 606101"/>
                <a:gd name="connsiteX13" fmla="*/ 2175026 w 3977957"/>
                <a:gd name="connsiteY13" fmla="*/ 164037 h 606101"/>
                <a:gd name="connsiteX14" fmla="*/ 2289834 w 3977957"/>
                <a:gd name="connsiteY14" fmla="*/ 211641 h 606101"/>
                <a:gd name="connsiteX15" fmla="*/ 2332037 w 3977957"/>
                <a:gd name="connsiteY15" fmla="*/ 239776 h 606101"/>
                <a:gd name="connsiteX16" fmla="*/ 2444579 w 3977957"/>
                <a:gd name="connsiteY16" fmla="*/ 338250 h 606101"/>
                <a:gd name="connsiteX17" fmla="*/ 2444579 w 3977957"/>
                <a:gd name="connsiteY17" fmla="*/ 507062 h 606101"/>
                <a:gd name="connsiteX18" fmla="*/ 2486782 w 3977957"/>
                <a:gd name="connsiteY18" fmla="*/ 492995 h 606101"/>
                <a:gd name="connsiteX19" fmla="*/ 2740000 w 3977957"/>
                <a:gd name="connsiteY19" fmla="*/ 352318 h 606101"/>
                <a:gd name="connsiteX20" fmla="*/ 2725933 w 3977957"/>
                <a:gd name="connsiteY20" fmla="*/ 394521 h 606101"/>
                <a:gd name="connsiteX21" fmla="*/ 2641526 w 3977957"/>
                <a:gd name="connsiteY21" fmla="*/ 535198 h 606101"/>
                <a:gd name="connsiteX22" fmla="*/ 2754068 w 3977957"/>
                <a:gd name="connsiteY22" fmla="*/ 478927 h 606101"/>
                <a:gd name="connsiteX23" fmla="*/ 2838474 w 3977957"/>
                <a:gd name="connsiteY23" fmla="*/ 450791 h 606101"/>
                <a:gd name="connsiteX24" fmla="*/ 3162031 w 3977957"/>
                <a:gd name="connsiteY24" fmla="*/ 478927 h 606101"/>
                <a:gd name="connsiteX25" fmla="*/ 3176099 w 3977957"/>
                <a:gd name="connsiteY25" fmla="*/ 535198 h 606101"/>
                <a:gd name="connsiteX26" fmla="*/ 3204234 w 3977957"/>
                <a:gd name="connsiteY26" fmla="*/ 450791 h 606101"/>
                <a:gd name="connsiteX27" fmla="*/ 3401182 w 3977957"/>
                <a:gd name="connsiteY27" fmla="*/ 492995 h 606101"/>
                <a:gd name="connsiteX28" fmla="*/ 3499656 w 3977957"/>
                <a:gd name="connsiteY28" fmla="*/ 478927 h 606101"/>
                <a:gd name="connsiteX29" fmla="*/ 3738806 w 3977957"/>
                <a:gd name="connsiteY29" fmla="*/ 521130 h 606101"/>
                <a:gd name="connsiteX30" fmla="*/ 3907619 w 3977957"/>
                <a:gd name="connsiteY30" fmla="*/ 549265 h 606101"/>
                <a:gd name="connsiteX31" fmla="*/ 3893551 w 3977957"/>
                <a:gd name="connsiteY31" fmla="*/ 605536 h 606101"/>
                <a:gd name="connsiteX32" fmla="*/ 3865416 w 3977957"/>
                <a:gd name="connsiteY32" fmla="*/ 563333 h 606101"/>
                <a:gd name="connsiteX33" fmla="*/ 3935754 w 3977957"/>
                <a:gd name="connsiteY33" fmla="*/ 549265 h 606101"/>
                <a:gd name="connsiteX34" fmla="*/ 3977957 w 3977957"/>
                <a:gd name="connsiteY34" fmla="*/ 535198 h 606101"/>
                <a:gd name="connsiteX0" fmla="*/ 0 w 3977957"/>
                <a:gd name="connsiteY0" fmla="*/ 486527 h 606101"/>
                <a:gd name="connsiteX1" fmla="*/ 109342 w 3977957"/>
                <a:gd name="connsiteY1" fmla="*/ 394521 h 606101"/>
                <a:gd name="connsiteX2" fmla="*/ 193615 w 3977957"/>
                <a:gd name="connsiteY2" fmla="*/ 490860 h 606101"/>
                <a:gd name="connsiteX3" fmla="*/ 609378 w 3977957"/>
                <a:gd name="connsiteY3" fmla="*/ 477860 h 606101"/>
                <a:gd name="connsiteX4" fmla="*/ 686117 w 3977957"/>
                <a:gd name="connsiteY4" fmla="*/ 437790 h 606101"/>
                <a:gd name="connsiteX5" fmla="*/ 779191 w 3977957"/>
                <a:gd name="connsiteY5" fmla="*/ 488795 h 606101"/>
                <a:gd name="connsiteX6" fmla="*/ 928468 w 3977957"/>
                <a:gd name="connsiteY6" fmla="*/ 461659 h 606101"/>
                <a:gd name="connsiteX7" fmla="*/ 1094080 w 3977957"/>
                <a:gd name="connsiteY7" fmla="*/ 494061 h 606101"/>
                <a:gd name="connsiteX8" fmla="*/ 1455506 w 3977957"/>
                <a:gd name="connsiteY8" fmla="*/ 446525 h 606101"/>
                <a:gd name="connsiteX9" fmla="*/ 1732526 w 3977957"/>
                <a:gd name="connsiteY9" fmla="*/ 471393 h 606101"/>
                <a:gd name="connsiteX10" fmla="*/ 1892472 w 3977957"/>
                <a:gd name="connsiteY10" fmla="*/ 2759 h 606101"/>
                <a:gd name="connsiteX11" fmla="*/ 1988745 w 3977957"/>
                <a:gd name="connsiteY11" fmla="*/ 264911 h 606101"/>
                <a:gd name="connsiteX12" fmla="*/ 2094754 w 3977957"/>
                <a:gd name="connsiteY12" fmla="*/ 92566 h 606101"/>
                <a:gd name="connsiteX13" fmla="*/ 2175026 w 3977957"/>
                <a:gd name="connsiteY13" fmla="*/ 164037 h 606101"/>
                <a:gd name="connsiteX14" fmla="*/ 2289834 w 3977957"/>
                <a:gd name="connsiteY14" fmla="*/ 211641 h 606101"/>
                <a:gd name="connsiteX15" fmla="*/ 2332037 w 3977957"/>
                <a:gd name="connsiteY15" fmla="*/ 239776 h 606101"/>
                <a:gd name="connsiteX16" fmla="*/ 2444579 w 3977957"/>
                <a:gd name="connsiteY16" fmla="*/ 338250 h 606101"/>
                <a:gd name="connsiteX17" fmla="*/ 2444579 w 3977957"/>
                <a:gd name="connsiteY17" fmla="*/ 507062 h 606101"/>
                <a:gd name="connsiteX18" fmla="*/ 2740000 w 3977957"/>
                <a:gd name="connsiteY18" fmla="*/ 352318 h 606101"/>
                <a:gd name="connsiteX19" fmla="*/ 2725933 w 3977957"/>
                <a:gd name="connsiteY19" fmla="*/ 394521 h 606101"/>
                <a:gd name="connsiteX20" fmla="*/ 2641526 w 3977957"/>
                <a:gd name="connsiteY20" fmla="*/ 535198 h 606101"/>
                <a:gd name="connsiteX21" fmla="*/ 2754068 w 3977957"/>
                <a:gd name="connsiteY21" fmla="*/ 478927 h 606101"/>
                <a:gd name="connsiteX22" fmla="*/ 2838474 w 3977957"/>
                <a:gd name="connsiteY22" fmla="*/ 450791 h 606101"/>
                <a:gd name="connsiteX23" fmla="*/ 3162031 w 3977957"/>
                <a:gd name="connsiteY23" fmla="*/ 478927 h 606101"/>
                <a:gd name="connsiteX24" fmla="*/ 3176099 w 3977957"/>
                <a:gd name="connsiteY24" fmla="*/ 535198 h 606101"/>
                <a:gd name="connsiteX25" fmla="*/ 3204234 w 3977957"/>
                <a:gd name="connsiteY25" fmla="*/ 450791 h 606101"/>
                <a:gd name="connsiteX26" fmla="*/ 3401182 w 3977957"/>
                <a:gd name="connsiteY26" fmla="*/ 492995 h 606101"/>
                <a:gd name="connsiteX27" fmla="*/ 3499656 w 3977957"/>
                <a:gd name="connsiteY27" fmla="*/ 478927 h 606101"/>
                <a:gd name="connsiteX28" fmla="*/ 3738806 w 3977957"/>
                <a:gd name="connsiteY28" fmla="*/ 521130 h 606101"/>
                <a:gd name="connsiteX29" fmla="*/ 3907619 w 3977957"/>
                <a:gd name="connsiteY29" fmla="*/ 549265 h 606101"/>
                <a:gd name="connsiteX30" fmla="*/ 3893551 w 3977957"/>
                <a:gd name="connsiteY30" fmla="*/ 605536 h 606101"/>
                <a:gd name="connsiteX31" fmla="*/ 3865416 w 3977957"/>
                <a:gd name="connsiteY31" fmla="*/ 563333 h 606101"/>
                <a:gd name="connsiteX32" fmla="*/ 3935754 w 3977957"/>
                <a:gd name="connsiteY32" fmla="*/ 549265 h 606101"/>
                <a:gd name="connsiteX33" fmla="*/ 3977957 w 3977957"/>
                <a:gd name="connsiteY33" fmla="*/ 535198 h 606101"/>
                <a:gd name="connsiteX0" fmla="*/ 0 w 3977957"/>
                <a:gd name="connsiteY0" fmla="*/ 486527 h 606101"/>
                <a:gd name="connsiteX1" fmla="*/ 109342 w 3977957"/>
                <a:gd name="connsiteY1" fmla="*/ 394521 h 606101"/>
                <a:gd name="connsiteX2" fmla="*/ 193615 w 3977957"/>
                <a:gd name="connsiteY2" fmla="*/ 490860 h 606101"/>
                <a:gd name="connsiteX3" fmla="*/ 609378 w 3977957"/>
                <a:gd name="connsiteY3" fmla="*/ 477860 h 606101"/>
                <a:gd name="connsiteX4" fmla="*/ 686117 w 3977957"/>
                <a:gd name="connsiteY4" fmla="*/ 437790 h 606101"/>
                <a:gd name="connsiteX5" fmla="*/ 779191 w 3977957"/>
                <a:gd name="connsiteY5" fmla="*/ 488795 h 606101"/>
                <a:gd name="connsiteX6" fmla="*/ 928468 w 3977957"/>
                <a:gd name="connsiteY6" fmla="*/ 461659 h 606101"/>
                <a:gd name="connsiteX7" fmla="*/ 1094080 w 3977957"/>
                <a:gd name="connsiteY7" fmla="*/ 494061 h 606101"/>
                <a:gd name="connsiteX8" fmla="*/ 1455506 w 3977957"/>
                <a:gd name="connsiteY8" fmla="*/ 446525 h 606101"/>
                <a:gd name="connsiteX9" fmla="*/ 1732526 w 3977957"/>
                <a:gd name="connsiteY9" fmla="*/ 471393 h 606101"/>
                <a:gd name="connsiteX10" fmla="*/ 1892472 w 3977957"/>
                <a:gd name="connsiteY10" fmla="*/ 2759 h 606101"/>
                <a:gd name="connsiteX11" fmla="*/ 1988745 w 3977957"/>
                <a:gd name="connsiteY11" fmla="*/ 264911 h 606101"/>
                <a:gd name="connsiteX12" fmla="*/ 2094754 w 3977957"/>
                <a:gd name="connsiteY12" fmla="*/ 92566 h 606101"/>
                <a:gd name="connsiteX13" fmla="*/ 2175026 w 3977957"/>
                <a:gd name="connsiteY13" fmla="*/ 164037 h 606101"/>
                <a:gd name="connsiteX14" fmla="*/ 2289834 w 3977957"/>
                <a:gd name="connsiteY14" fmla="*/ 211641 h 606101"/>
                <a:gd name="connsiteX15" fmla="*/ 2332037 w 3977957"/>
                <a:gd name="connsiteY15" fmla="*/ 239776 h 606101"/>
                <a:gd name="connsiteX16" fmla="*/ 2444579 w 3977957"/>
                <a:gd name="connsiteY16" fmla="*/ 338250 h 606101"/>
                <a:gd name="connsiteX17" fmla="*/ 2444579 w 3977957"/>
                <a:gd name="connsiteY17" fmla="*/ 507062 h 606101"/>
                <a:gd name="connsiteX18" fmla="*/ 2740000 w 3977957"/>
                <a:gd name="connsiteY18" fmla="*/ 352318 h 606101"/>
                <a:gd name="connsiteX19" fmla="*/ 2641526 w 3977957"/>
                <a:gd name="connsiteY19" fmla="*/ 535198 h 606101"/>
                <a:gd name="connsiteX20" fmla="*/ 2754068 w 3977957"/>
                <a:gd name="connsiteY20" fmla="*/ 478927 h 606101"/>
                <a:gd name="connsiteX21" fmla="*/ 2838474 w 3977957"/>
                <a:gd name="connsiteY21" fmla="*/ 450791 h 606101"/>
                <a:gd name="connsiteX22" fmla="*/ 3162031 w 3977957"/>
                <a:gd name="connsiteY22" fmla="*/ 478927 h 606101"/>
                <a:gd name="connsiteX23" fmla="*/ 3176099 w 3977957"/>
                <a:gd name="connsiteY23" fmla="*/ 535198 h 606101"/>
                <a:gd name="connsiteX24" fmla="*/ 3204234 w 3977957"/>
                <a:gd name="connsiteY24" fmla="*/ 450791 h 606101"/>
                <a:gd name="connsiteX25" fmla="*/ 3401182 w 3977957"/>
                <a:gd name="connsiteY25" fmla="*/ 492995 h 606101"/>
                <a:gd name="connsiteX26" fmla="*/ 3499656 w 3977957"/>
                <a:gd name="connsiteY26" fmla="*/ 478927 h 606101"/>
                <a:gd name="connsiteX27" fmla="*/ 3738806 w 3977957"/>
                <a:gd name="connsiteY27" fmla="*/ 521130 h 606101"/>
                <a:gd name="connsiteX28" fmla="*/ 3907619 w 3977957"/>
                <a:gd name="connsiteY28" fmla="*/ 549265 h 606101"/>
                <a:gd name="connsiteX29" fmla="*/ 3893551 w 3977957"/>
                <a:gd name="connsiteY29" fmla="*/ 605536 h 606101"/>
                <a:gd name="connsiteX30" fmla="*/ 3865416 w 3977957"/>
                <a:gd name="connsiteY30" fmla="*/ 563333 h 606101"/>
                <a:gd name="connsiteX31" fmla="*/ 3935754 w 3977957"/>
                <a:gd name="connsiteY31" fmla="*/ 549265 h 606101"/>
                <a:gd name="connsiteX32" fmla="*/ 3977957 w 3977957"/>
                <a:gd name="connsiteY32" fmla="*/ 535198 h 606101"/>
                <a:gd name="connsiteX0" fmla="*/ 0 w 3977957"/>
                <a:gd name="connsiteY0" fmla="*/ 486527 h 606101"/>
                <a:gd name="connsiteX1" fmla="*/ 109342 w 3977957"/>
                <a:gd name="connsiteY1" fmla="*/ 394521 h 606101"/>
                <a:gd name="connsiteX2" fmla="*/ 193615 w 3977957"/>
                <a:gd name="connsiteY2" fmla="*/ 490860 h 606101"/>
                <a:gd name="connsiteX3" fmla="*/ 609378 w 3977957"/>
                <a:gd name="connsiteY3" fmla="*/ 477860 h 606101"/>
                <a:gd name="connsiteX4" fmla="*/ 686117 w 3977957"/>
                <a:gd name="connsiteY4" fmla="*/ 437790 h 606101"/>
                <a:gd name="connsiteX5" fmla="*/ 779191 w 3977957"/>
                <a:gd name="connsiteY5" fmla="*/ 488795 h 606101"/>
                <a:gd name="connsiteX6" fmla="*/ 928468 w 3977957"/>
                <a:gd name="connsiteY6" fmla="*/ 461659 h 606101"/>
                <a:gd name="connsiteX7" fmla="*/ 1094080 w 3977957"/>
                <a:gd name="connsiteY7" fmla="*/ 494061 h 606101"/>
                <a:gd name="connsiteX8" fmla="*/ 1455506 w 3977957"/>
                <a:gd name="connsiteY8" fmla="*/ 446525 h 606101"/>
                <a:gd name="connsiteX9" fmla="*/ 1732526 w 3977957"/>
                <a:gd name="connsiteY9" fmla="*/ 471393 h 606101"/>
                <a:gd name="connsiteX10" fmla="*/ 1892472 w 3977957"/>
                <a:gd name="connsiteY10" fmla="*/ 2759 h 606101"/>
                <a:gd name="connsiteX11" fmla="*/ 1988745 w 3977957"/>
                <a:gd name="connsiteY11" fmla="*/ 264911 h 606101"/>
                <a:gd name="connsiteX12" fmla="*/ 2094754 w 3977957"/>
                <a:gd name="connsiteY12" fmla="*/ 92566 h 606101"/>
                <a:gd name="connsiteX13" fmla="*/ 2175026 w 3977957"/>
                <a:gd name="connsiteY13" fmla="*/ 164037 h 606101"/>
                <a:gd name="connsiteX14" fmla="*/ 2289834 w 3977957"/>
                <a:gd name="connsiteY14" fmla="*/ 211641 h 606101"/>
                <a:gd name="connsiteX15" fmla="*/ 2332037 w 3977957"/>
                <a:gd name="connsiteY15" fmla="*/ 239776 h 606101"/>
                <a:gd name="connsiteX16" fmla="*/ 2444579 w 3977957"/>
                <a:gd name="connsiteY16" fmla="*/ 338250 h 606101"/>
                <a:gd name="connsiteX17" fmla="*/ 2444579 w 3977957"/>
                <a:gd name="connsiteY17" fmla="*/ 507062 h 606101"/>
                <a:gd name="connsiteX18" fmla="*/ 2740000 w 3977957"/>
                <a:gd name="connsiteY18" fmla="*/ 352318 h 606101"/>
                <a:gd name="connsiteX19" fmla="*/ 2754068 w 3977957"/>
                <a:gd name="connsiteY19" fmla="*/ 478927 h 606101"/>
                <a:gd name="connsiteX20" fmla="*/ 2838474 w 3977957"/>
                <a:gd name="connsiteY20" fmla="*/ 450791 h 606101"/>
                <a:gd name="connsiteX21" fmla="*/ 3162031 w 3977957"/>
                <a:gd name="connsiteY21" fmla="*/ 478927 h 606101"/>
                <a:gd name="connsiteX22" fmla="*/ 3176099 w 3977957"/>
                <a:gd name="connsiteY22" fmla="*/ 535198 h 606101"/>
                <a:gd name="connsiteX23" fmla="*/ 3204234 w 3977957"/>
                <a:gd name="connsiteY23" fmla="*/ 450791 h 606101"/>
                <a:gd name="connsiteX24" fmla="*/ 3401182 w 3977957"/>
                <a:gd name="connsiteY24" fmla="*/ 492995 h 606101"/>
                <a:gd name="connsiteX25" fmla="*/ 3499656 w 3977957"/>
                <a:gd name="connsiteY25" fmla="*/ 478927 h 606101"/>
                <a:gd name="connsiteX26" fmla="*/ 3738806 w 3977957"/>
                <a:gd name="connsiteY26" fmla="*/ 521130 h 606101"/>
                <a:gd name="connsiteX27" fmla="*/ 3907619 w 3977957"/>
                <a:gd name="connsiteY27" fmla="*/ 549265 h 606101"/>
                <a:gd name="connsiteX28" fmla="*/ 3893551 w 3977957"/>
                <a:gd name="connsiteY28" fmla="*/ 605536 h 606101"/>
                <a:gd name="connsiteX29" fmla="*/ 3865416 w 3977957"/>
                <a:gd name="connsiteY29" fmla="*/ 563333 h 606101"/>
                <a:gd name="connsiteX30" fmla="*/ 3935754 w 3977957"/>
                <a:gd name="connsiteY30" fmla="*/ 549265 h 606101"/>
                <a:gd name="connsiteX31" fmla="*/ 3977957 w 3977957"/>
                <a:gd name="connsiteY31" fmla="*/ 535198 h 606101"/>
                <a:gd name="connsiteX0" fmla="*/ 0 w 3977957"/>
                <a:gd name="connsiteY0" fmla="*/ 486527 h 606101"/>
                <a:gd name="connsiteX1" fmla="*/ 109342 w 3977957"/>
                <a:gd name="connsiteY1" fmla="*/ 394521 h 606101"/>
                <a:gd name="connsiteX2" fmla="*/ 193615 w 3977957"/>
                <a:gd name="connsiteY2" fmla="*/ 490860 h 606101"/>
                <a:gd name="connsiteX3" fmla="*/ 609378 w 3977957"/>
                <a:gd name="connsiteY3" fmla="*/ 477860 h 606101"/>
                <a:gd name="connsiteX4" fmla="*/ 686117 w 3977957"/>
                <a:gd name="connsiteY4" fmla="*/ 437790 h 606101"/>
                <a:gd name="connsiteX5" fmla="*/ 779191 w 3977957"/>
                <a:gd name="connsiteY5" fmla="*/ 488795 h 606101"/>
                <a:gd name="connsiteX6" fmla="*/ 928468 w 3977957"/>
                <a:gd name="connsiteY6" fmla="*/ 461659 h 606101"/>
                <a:gd name="connsiteX7" fmla="*/ 1094080 w 3977957"/>
                <a:gd name="connsiteY7" fmla="*/ 494061 h 606101"/>
                <a:gd name="connsiteX8" fmla="*/ 1455506 w 3977957"/>
                <a:gd name="connsiteY8" fmla="*/ 446525 h 606101"/>
                <a:gd name="connsiteX9" fmla="*/ 1732526 w 3977957"/>
                <a:gd name="connsiteY9" fmla="*/ 471393 h 606101"/>
                <a:gd name="connsiteX10" fmla="*/ 1892472 w 3977957"/>
                <a:gd name="connsiteY10" fmla="*/ 2759 h 606101"/>
                <a:gd name="connsiteX11" fmla="*/ 1988745 w 3977957"/>
                <a:gd name="connsiteY11" fmla="*/ 264911 h 606101"/>
                <a:gd name="connsiteX12" fmla="*/ 2094754 w 3977957"/>
                <a:gd name="connsiteY12" fmla="*/ 92566 h 606101"/>
                <a:gd name="connsiteX13" fmla="*/ 2175026 w 3977957"/>
                <a:gd name="connsiteY13" fmla="*/ 164037 h 606101"/>
                <a:gd name="connsiteX14" fmla="*/ 2289834 w 3977957"/>
                <a:gd name="connsiteY14" fmla="*/ 211641 h 606101"/>
                <a:gd name="connsiteX15" fmla="*/ 2332037 w 3977957"/>
                <a:gd name="connsiteY15" fmla="*/ 239776 h 606101"/>
                <a:gd name="connsiteX16" fmla="*/ 2444579 w 3977957"/>
                <a:gd name="connsiteY16" fmla="*/ 338250 h 606101"/>
                <a:gd name="connsiteX17" fmla="*/ 2444579 w 3977957"/>
                <a:gd name="connsiteY17" fmla="*/ 507062 h 606101"/>
                <a:gd name="connsiteX18" fmla="*/ 2740000 w 3977957"/>
                <a:gd name="connsiteY18" fmla="*/ 352318 h 606101"/>
                <a:gd name="connsiteX19" fmla="*/ 2838474 w 3977957"/>
                <a:gd name="connsiteY19" fmla="*/ 450791 h 606101"/>
                <a:gd name="connsiteX20" fmla="*/ 3162031 w 3977957"/>
                <a:gd name="connsiteY20" fmla="*/ 478927 h 606101"/>
                <a:gd name="connsiteX21" fmla="*/ 3176099 w 3977957"/>
                <a:gd name="connsiteY21" fmla="*/ 535198 h 606101"/>
                <a:gd name="connsiteX22" fmla="*/ 3204234 w 3977957"/>
                <a:gd name="connsiteY22" fmla="*/ 450791 h 606101"/>
                <a:gd name="connsiteX23" fmla="*/ 3401182 w 3977957"/>
                <a:gd name="connsiteY23" fmla="*/ 492995 h 606101"/>
                <a:gd name="connsiteX24" fmla="*/ 3499656 w 3977957"/>
                <a:gd name="connsiteY24" fmla="*/ 478927 h 606101"/>
                <a:gd name="connsiteX25" fmla="*/ 3738806 w 3977957"/>
                <a:gd name="connsiteY25" fmla="*/ 521130 h 606101"/>
                <a:gd name="connsiteX26" fmla="*/ 3907619 w 3977957"/>
                <a:gd name="connsiteY26" fmla="*/ 549265 h 606101"/>
                <a:gd name="connsiteX27" fmla="*/ 3893551 w 3977957"/>
                <a:gd name="connsiteY27" fmla="*/ 605536 h 606101"/>
                <a:gd name="connsiteX28" fmla="*/ 3865416 w 3977957"/>
                <a:gd name="connsiteY28" fmla="*/ 563333 h 606101"/>
                <a:gd name="connsiteX29" fmla="*/ 3935754 w 3977957"/>
                <a:gd name="connsiteY29" fmla="*/ 549265 h 606101"/>
                <a:gd name="connsiteX30" fmla="*/ 3977957 w 3977957"/>
                <a:gd name="connsiteY30" fmla="*/ 535198 h 606101"/>
                <a:gd name="connsiteX0" fmla="*/ 0 w 3977957"/>
                <a:gd name="connsiteY0" fmla="*/ 486527 h 606101"/>
                <a:gd name="connsiteX1" fmla="*/ 109342 w 3977957"/>
                <a:gd name="connsiteY1" fmla="*/ 394521 h 606101"/>
                <a:gd name="connsiteX2" fmla="*/ 193615 w 3977957"/>
                <a:gd name="connsiteY2" fmla="*/ 490860 h 606101"/>
                <a:gd name="connsiteX3" fmla="*/ 609378 w 3977957"/>
                <a:gd name="connsiteY3" fmla="*/ 477860 h 606101"/>
                <a:gd name="connsiteX4" fmla="*/ 686117 w 3977957"/>
                <a:gd name="connsiteY4" fmla="*/ 437790 h 606101"/>
                <a:gd name="connsiteX5" fmla="*/ 779191 w 3977957"/>
                <a:gd name="connsiteY5" fmla="*/ 488795 h 606101"/>
                <a:gd name="connsiteX6" fmla="*/ 928468 w 3977957"/>
                <a:gd name="connsiteY6" fmla="*/ 461659 h 606101"/>
                <a:gd name="connsiteX7" fmla="*/ 1094080 w 3977957"/>
                <a:gd name="connsiteY7" fmla="*/ 494061 h 606101"/>
                <a:gd name="connsiteX8" fmla="*/ 1455506 w 3977957"/>
                <a:gd name="connsiteY8" fmla="*/ 446525 h 606101"/>
                <a:gd name="connsiteX9" fmla="*/ 1732526 w 3977957"/>
                <a:gd name="connsiteY9" fmla="*/ 471393 h 606101"/>
                <a:gd name="connsiteX10" fmla="*/ 1892472 w 3977957"/>
                <a:gd name="connsiteY10" fmla="*/ 2759 h 606101"/>
                <a:gd name="connsiteX11" fmla="*/ 1988745 w 3977957"/>
                <a:gd name="connsiteY11" fmla="*/ 264911 h 606101"/>
                <a:gd name="connsiteX12" fmla="*/ 2094754 w 3977957"/>
                <a:gd name="connsiteY12" fmla="*/ 92566 h 606101"/>
                <a:gd name="connsiteX13" fmla="*/ 2175026 w 3977957"/>
                <a:gd name="connsiteY13" fmla="*/ 164037 h 606101"/>
                <a:gd name="connsiteX14" fmla="*/ 2289834 w 3977957"/>
                <a:gd name="connsiteY14" fmla="*/ 211641 h 606101"/>
                <a:gd name="connsiteX15" fmla="*/ 2332037 w 3977957"/>
                <a:gd name="connsiteY15" fmla="*/ 239776 h 606101"/>
                <a:gd name="connsiteX16" fmla="*/ 2444579 w 3977957"/>
                <a:gd name="connsiteY16" fmla="*/ 338250 h 606101"/>
                <a:gd name="connsiteX17" fmla="*/ 2444579 w 3977957"/>
                <a:gd name="connsiteY17" fmla="*/ 507062 h 606101"/>
                <a:gd name="connsiteX18" fmla="*/ 2740000 w 3977957"/>
                <a:gd name="connsiteY18" fmla="*/ 352318 h 606101"/>
                <a:gd name="connsiteX19" fmla="*/ 2838474 w 3977957"/>
                <a:gd name="connsiteY19" fmla="*/ 450791 h 606101"/>
                <a:gd name="connsiteX20" fmla="*/ 3162031 w 3977957"/>
                <a:gd name="connsiteY20" fmla="*/ 478927 h 606101"/>
                <a:gd name="connsiteX21" fmla="*/ 3204234 w 3977957"/>
                <a:gd name="connsiteY21" fmla="*/ 450791 h 606101"/>
                <a:gd name="connsiteX22" fmla="*/ 3401182 w 3977957"/>
                <a:gd name="connsiteY22" fmla="*/ 492995 h 606101"/>
                <a:gd name="connsiteX23" fmla="*/ 3499656 w 3977957"/>
                <a:gd name="connsiteY23" fmla="*/ 478927 h 606101"/>
                <a:gd name="connsiteX24" fmla="*/ 3738806 w 3977957"/>
                <a:gd name="connsiteY24" fmla="*/ 521130 h 606101"/>
                <a:gd name="connsiteX25" fmla="*/ 3907619 w 3977957"/>
                <a:gd name="connsiteY25" fmla="*/ 549265 h 606101"/>
                <a:gd name="connsiteX26" fmla="*/ 3893551 w 3977957"/>
                <a:gd name="connsiteY26" fmla="*/ 605536 h 606101"/>
                <a:gd name="connsiteX27" fmla="*/ 3865416 w 3977957"/>
                <a:gd name="connsiteY27" fmla="*/ 563333 h 606101"/>
                <a:gd name="connsiteX28" fmla="*/ 3935754 w 3977957"/>
                <a:gd name="connsiteY28" fmla="*/ 549265 h 606101"/>
                <a:gd name="connsiteX29" fmla="*/ 3977957 w 3977957"/>
                <a:gd name="connsiteY29" fmla="*/ 535198 h 606101"/>
                <a:gd name="connsiteX0" fmla="*/ 0 w 3977957"/>
                <a:gd name="connsiteY0" fmla="*/ 486527 h 606101"/>
                <a:gd name="connsiteX1" fmla="*/ 109342 w 3977957"/>
                <a:gd name="connsiteY1" fmla="*/ 394521 h 606101"/>
                <a:gd name="connsiteX2" fmla="*/ 193615 w 3977957"/>
                <a:gd name="connsiteY2" fmla="*/ 490860 h 606101"/>
                <a:gd name="connsiteX3" fmla="*/ 609378 w 3977957"/>
                <a:gd name="connsiteY3" fmla="*/ 477860 h 606101"/>
                <a:gd name="connsiteX4" fmla="*/ 686117 w 3977957"/>
                <a:gd name="connsiteY4" fmla="*/ 437790 h 606101"/>
                <a:gd name="connsiteX5" fmla="*/ 779191 w 3977957"/>
                <a:gd name="connsiteY5" fmla="*/ 488795 h 606101"/>
                <a:gd name="connsiteX6" fmla="*/ 928468 w 3977957"/>
                <a:gd name="connsiteY6" fmla="*/ 461659 h 606101"/>
                <a:gd name="connsiteX7" fmla="*/ 1094080 w 3977957"/>
                <a:gd name="connsiteY7" fmla="*/ 494061 h 606101"/>
                <a:gd name="connsiteX8" fmla="*/ 1455506 w 3977957"/>
                <a:gd name="connsiteY8" fmla="*/ 446525 h 606101"/>
                <a:gd name="connsiteX9" fmla="*/ 1732526 w 3977957"/>
                <a:gd name="connsiteY9" fmla="*/ 471393 h 606101"/>
                <a:gd name="connsiteX10" fmla="*/ 1892472 w 3977957"/>
                <a:gd name="connsiteY10" fmla="*/ 2759 h 606101"/>
                <a:gd name="connsiteX11" fmla="*/ 1988745 w 3977957"/>
                <a:gd name="connsiteY11" fmla="*/ 264911 h 606101"/>
                <a:gd name="connsiteX12" fmla="*/ 2094754 w 3977957"/>
                <a:gd name="connsiteY12" fmla="*/ 92566 h 606101"/>
                <a:gd name="connsiteX13" fmla="*/ 2175026 w 3977957"/>
                <a:gd name="connsiteY13" fmla="*/ 164037 h 606101"/>
                <a:gd name="connsiteX14" fmla="*/ 2289834 w 3977957"/>
                <a:gd name="connsiteY14" fmla="*/ 211641 h 606101"/>
                <a:gd name="connsiteX15" fmla="*/ 2332037 w 3977957"/>
                <a:gd name="connsiteY15" fmla="*/ 239776 h 606101"/>
                <a:gd name="connsiteX16" fmla="*/ 2444579 w 3977957"/>
                <a:gd name="connsiteY16" fmla="*/ 338250 h 606101"/>
                <a:gd name="connsiteX17" fmla="*/ 2444579 w 3977957"/>
                <a:gd name="connsiteY17" fmla="*/ 507062 h 606101"/>
                <a:gd name="connsiteX18" fmla="*/ 2740000 w 3977957"/>
                <a:gd name="connsiteY18" fmla="*/ 352318 h 606101"/>
                <a:gd name="connsiteX19" fmla="*/ 2838474 w 3977957"/>
                <a:gd name="connsiteY19" fmla="*/ 450791 h 606101"/>
                <a:gd name="connsiteX20" fmla="*/ 3204234 w 3977957"/>
                <a:gd name="connsiteY20" fmla="*/ 450791 h 606101"/>
                <a:gd name="connsiteX21" fmla="*/ 3401182 w 3977957"/>
                <a:gd name="connsiteY21" fmla="*/ 492995 h 606101"/>
                <a:gd name="connsiteX22" fmla="*/ 3499656 w 3977957"/>
                <a:gd name="connsiteY22" fmla="*/ 478927 h 606101"/>
                <a:gd name="connsiteX23" fmla="*/ 3738806 w 3977957"/>
                <a:gd name="connsiteY23" fmla="*/ 521130 h 606101"/>
                <a:gd name="connsiteX24" fmla="*/ 3907619 w 3977957"/>
                <a:gd name="connsiteY24" fmla="*/ 549265 h 606101"/>
                <a:gd name="connsiteX25" fmla="*/ 3893551 w 3977957"/>
                <a:gd name="connsiteY25" fmla="*/ 605536 h 606101"/>
                <a:gd name="connsiteX26" fmla="*/ 3865416 w 3977957"/>
                <a:gd name="connsiteY26" fmla="*/ 563333 h 606101"/>
                <a:gd name="connsiteX27" fmla="*/ 3935754 w 3977957"/>
                <a:gd name="connsiteY27" fmla="*/ 549265 h 606101"/>
                <a:gd name="connsiteX28" fmla="*/ 3977957 w 3977957"/>
                <a:gd name="connsiteY28" fmla="*/ 535198 h 606101"/>
                <a:gd name="connsiteX0" fmla="*/ 0 w 3977957"/>
                <a:gd name="connsiteY0" fmla="*/ 486527 h 563333"/>
                <a:gd name="connsiteX1" fmla="*/ 109342 w 3977957"/>
                <a:gd name="connsiteY1" fmla="*/ 394521 h 563333"/>
                <a:gd name="connsiteX2" fmla="*/ 193615 w 3977957"/>
                <a:gd name="connsiteY2" fmla="*/ 490860 h 563333"/>
                <a:gd name="connsiteX3" fmla="*/ 609378 w 3977957"/>
                <a:gd name="connsiteY3" fmla="*/ 477860 h 563333"/>
                <a:gd name="connsiteX4" fmla="*/ 686117 w 3977957"/>
                <a:gd name="connsiteY4" fmla="*/ 437790 h 563333"/>
                <a:gd name="connsiteX5" fmla="*/ 779191 w 3977957"/>
                <a:gd name="connsiteY5" fmla="*/ 488795 h 563333"/>
                <a:gd name="connsiteX6" fmla="*/ 928468 w 3977957"/>
                <a:gd name="connsiteY6" fmla="*/ 461659 h 563333"/>
                <a:gd name="connsiteX7" fmla="*/ 1094080 w 3977957"/>
                <a:gd name="connsiteY7" fmla="*/ 494061 h 563333"/>
                <a:gd name="connsiteX8" fmla="*/ 1455506 w 3977957"/>
                <a:gd name="connsiteY8" fmla="*/ 446525 h 563333"/>
                <a:gd name="connsiteX9" fmla="*/ 1732526 w 3977957"/>
                <a:gd name="connsiteY9" fmla="*/ 471393 h 563333"/>
                <a:gd name="connsiteX10" fmla="*/ 1892472 w 3977957"/>
                <a:gd name="connsiteY10" fmla="*/ 2759 h 563333"/>
                <a:gd name="connsiteX11" fmla="*/ 1988745 w 3977957"/>
                <a:gd name="connsiteY11" fmla="*/ 264911 h 563333"/>
                <a:gd name="connsiteX12" fmla="*/ 2094754 w 3977957"/>
                <a:gd name="connsiteY12" fmla="*/ 92566 h 563333"/>
                <a:gd name="connsiteX13" fmla="*/ 2175026 w 3977957"/>
                <a:gd name="connsiteY13" fmla="*/ 164037 h 563333"/>
                <a:gd name="connsiteX14" fmla="*/ 2289834 w 3977957"/>
                <a:gd name="connsiteY14" fmla="*/ 211641 h 563333"/>
                <a:gd name="connsiteX15" fmla="*/ 2332037 w 3977957"/>
                <a:gd name="connsiteY15" fmla="*/ 239776 h 563333"/>
                <a:gd name="connsiteX16" fmla="*/ 2444579 w 3977957"/>
                <a:gd name="connsiteY16" fmla="*/ 338250 h 563333"/>
                <a:gd name="connsiteX17" fmla="*/ 2444579 w 3977957"/>
                <a:gd name="connsiteY17" fmla="*/ 507062 h 563333"/>
                <a:gd name="connsiteX18" fmla="*/ 2740000 w 3977957"/>
                <a:gd name="connsiteY18" fmla="*/ 352318 h 563333"/>
                <a:gd name="connsiteX19" fmla="*/ 2838474 w 3977957"/>
                <a:gd name="connsiteY19" fmla="*/ 450791 h 563333"/>
                <a:gd name="connsiteX20" fmla="*/ 3204234 w 3977957"/>
                <a:gd name="connsiteY20" fmla="*/ 450791 h 563333"/>
                <a:gd name="connsiteX21" fmla="*/ 3401182 w 3977957"/>
                <a:gd name="connsiteY21" fmla="*/ 492995 h 563333"/>
                <a:gd name="connsiteX22" fmla="*/ 3499656 w 3977957"/>
                <a:gd name="connsiteY22" fmla="*/ 478927 h 563333"/>
                <a:gd name="connsiteX23" fmla="*/ 3738806 w 3977957"/>
                <a:gd name="connsiteY23" fmla="*/ 521130 h 563333"/>
                <a:gd name="connsiteX24" fmla="*/ 3907619 w 3977957"/>
                <a:gd name="connsiteY24" fmla="*/ 549265 h 563333"/>
                <a:gd name="connsiteX25" fmla="*/ 3865416 w 3977957"/>
                <a:gd name="connsiteY25" fmla="*/ 563333 h 563333"/>
                <a:gd name="connsiteX26" fmla="*/ 3935754 w 3977957"/>
                <a:gd name="connsiteY26" fmla="*/ 549265 h 563333"/>
                <a:gd name="connsiteX27" fmla="*/ 3977957 w 3977957"/>
                <a:gd name="connsiteY27" fmla="*/ 535198 h 563333"/>
                <a:gd name="connsiteX0" fmla="*/ 0 w 3977957"/>
                <a:gd name="connsiteY0" fmla="*/ 486527 h 563700"/>
                <a:gd name="connsiteX1" fmla="*/ 109342 w 3977957"/>
                <a:gd name="connsiteY1" fmla="*/ 394521 h 563700"/>
                <a:gd name="connsiteX2" fmla="*/ 193615 w 3977957"/>
                <a:gd name="connsiteY2" fmla="*/ 490860 h 563700"/>
                <a:gd name="connsiteX3" fmla="*/ 609378 w 3977957"/>
                <a:gd name="connsiteY3" fmla="*/ 477860 h 563700"/>
                <a:gd name="connsiteX4" fmla="*/ 686117 w 3977957"/>
                <a:gd name="connsiteY4" fmla="*/ 437790 h 563700"/>
                <a:gd name="connsiteX5" fmla="*/ 779191 w 3977957"/>
                <a:gd name="connsiteY5" fmla="*/ 488795 h 563700"/>
                <a:gd name="connsiteX6" fmla="*/ 928468 w 3977957"/>
                <a:gd name="connsiteY6" fmla="*/ 461659 h 563700"/>
                <a:gd name="connsiteX7" fmla="*/ 1094080 w 3977957"/>
                <a:gd name="connsiteY7" fmla="*/ 494061 h 563700"/>
                <a:gd name="connsiteX8" fmla="*/ 1455506 w 3977957"/>
                <a:gd name="connsiteY8" fmla="*/ 446525 h 563700"/>
                <a:gd name="connsiteX9" fmla="*/ 1732526 w 3977957"/>
                <a:gd name="connsiteY9" fmla="*/ 471393 h 563700"/>
                <a:gd name="connsiteX10" fmla="*/ 1892472 w 3977957"/>
                <a:gd name="connsiteY10" fmla="*/ 2759 h 563700"/>
                <a:gd name="connsiteX11" fmla="*/ 1988745 w 3977957"/>
                <a:gd name="connsiteY11" fmla="*/ 264911 h 563700"/>
                <a:gd name="connsiteX12" fmla="*/ 2094754 w 3977957"/>
                <a:gd name="connsiteY12" fmla="*/ 92566 h 563700"/>
                <a:gd name="connsiteX13" fmla="*/ 2175026 w 3977957"/>
                <a:gd name="connsiteY13" fmla="*/ 164037 h 563700"/>
                <a:gd name="connsiteX14" fmla="*/ 2289834 w 3977957"/>
                <a:gd name="connsiteY14" fmla="*/ 211641 h 563700"/>
                <a:gd name="connsiteX15" fmla="*/ 2332037 w 3977957"/>
                <a:gd name="connsiteY15" fmla="*/ 239776 h 563700"/>
                <a:gd name="connsiteX16" fmla="*/ 2444579 w 3977957"/>
                <a:gd name="connsiteY16" fmla="*/ 338250 h 563700"/>
                <a:gd name="connsiteX17" fmla="*/ 2444579 w 3977957"/>
                <a:gd name="connsiteY17" fmla="*/ 507062 h 563700"/>
                <a:gd name="connsiteX18" fmla="*/ 2740000 w 3977957"/>
                <a:gd name="connsiteY18" fmla="*/ 352318 h 563700"/>
                <a:gd name="connsiteX19" fmla="*/ 2838474 w 3977957"/>
                <a:gd name="connsiteY19" fmla="*/ 450791 h 563700"/>
                <a:gd name="connsiteX20" fmla="*/ 3204234 w 3977957"/>
                <a:gd name="connsiteY20" fmla="*/ 450791 h 563700"/>
                <a:gd name="connsiteX21" fmla="*/ 3401182 w 3977957"/>
                <a:gd name="connsiteY21" fmla="*/ 492995 h 563700"/>
                <a:gd name="connsiteX22" fmla="*/ 3499656 w 3977957"/>
                <a:gd name="connsiteY22" fmla="*/ 478927 h 563700"/>
                <a:gd name="connsiteX23" fmla="*/ 3738806 w 3977957"/>
                <a:gd name="connsiteY23" fmla="*/ 521130 h 563700"/>
                <a:gd name="connsiteX24" fmla="*/ 3907619 w 3977957"/>
                <a:gd name="connsiteY24" fmla="*/ 549265 h 563700"/>
                <a:gd name="connsiteX25" fmla="*/ 3865416 w 3977957"/>
                <a:gd name="connsiteY25" fmla="*/ 563333 h 563700"/>
                <a:gd name="connsiteX26" fmla="*/ 3977957 w 3977957"/>
                <a:gd name="connsiteY26" fmla="*/ 535198 h 563700"/>
                <a:gd name="connsiteX0" fmla="*/ 0 w 3977957"/>
                <a:gd name="connsiteY0" fmla="*/ 486527 h 563489"/>
                <a:gd name="connsiteX1" fmla="*/ 109342 w 3977957"/>
                <a:gd name="connsiteY1" fmla="*/ 394521 h 563489"/>
                <a:gd name="connsiteX2" fmla="*/ 193615 w 3977957"/>
                <a:gd name="connsiteY2" fmla="*/ 490860 h 563489"/>
                <a:gd name="connsiteX3" fmla="*/ 609378 w 3977957"/>
                <a:gd name="connsiteY3" fmla="*/ 477860 h 563489"/>
                <a:gd name="connsiteX4" fmla="*/ 686117 w 3977957"/>
                <a:gd name="connsiteY4" fmla="*/ 437790 h 563489"/>
                <a:gd name="connsiteX5" fmla="*/ 779191 w 3977957"/>
                <a:gd name="connsiteY5" fmla="*/ 488795 h 563489"/>
                <a:gd name="connsiteX6" fmla="*/ 928468 w 3977957"/>
                <a:gd name="connsiteY6" fmla="*/ 461659 h 563489"/>
                <a:gd name="connsiteX7" fmla="*/ 1094080 w 3977957"/>
                <a:gd name="connsiteY7" fmla="*/ 494061 h 563489"/>
                <a:gd name="connsiteX8" fmla="*/ 1455506 w 3977957"/>
                <a:gd name="connsiteY8" fmla="*/ 446525 h 563489"/>
                <a:gd name="connsiteX9" fmla="*/ 1732526 w 3977957"/>
                <a:gd name="connsiteY9" fmla="*/ 471393 h 563489"/>
                <a:gd name="connsiteX10" fmla="*/ 1892472 w 3977957"/>
                <a:gd name="connsiteY10" fmla="*/ 2759 h 563489"/>
                <a:gd name="connsiteX11" fmla="*/ 1988745 w 3977957"/>
                <a:gd name="connsiteY11" fmla="*/ 264911 h 563489"/>
                <a:gd name="connsiteX12" fmla="*/ 2094754 w 3977957"/>
                <a:gd name="connsiteY12" fmla="*/ 92566 h 563489"/>
                <a:gd name="connsiteX13" fmla="*/ 2175026 w 3977957"/>
                <a:gd name="connsiteY13" fmla="*/ 164037 h 563489"/>
                <a:gd name="connsiteX14" fmla="*/ 2289834 w 3977957"/>
                <a:gd name="connsiteY14" fmla="*/ 211641 h 563489"/>
                <a:gd name="connsiteX15" fmla="*/ 2332037 w 3977957"/>
                <a:gd name="connsiteY15" fmla="*/ 239776 h 563489"/>
                <a:gd name="connsiteX16" fmla="*/ 2444579 w 3977957"/>
                <a:gd name="connsiteY16" fmla="*/ 338250 h 563489"/>
                <a:gd name="connsiteX17" fmla="*/ 2444579 w 3977957"/>
                <a:gd name="connsiteY17" fmla="*/ 507062 h 563489"/>
                <a:gd name="connsiteX18" fmla="*/ 2740000 w 3977957"/>
                <a:gd name="connsiteY18" fmla="*/ 352318 h 563489"/>
                <a:gd name="connsiteX19" fmla="*/ 2838474 w 3977957"/>
                <a:gd name="connsiteY19" fmla="*/ 450791 h 563489"/>
                <a:gd name="connsiteX20" fmla="*/ 3204234 w 3977957"/>
                <a:gd name="connsiteY20" fmla="*/ 450791 h 563489"/>
                <a:gd name="connsiteX21" fmla="*/ 3401182 w 3977957"/>
                <a:gd name="connsiteY21" fmla="*/ 492995 h 563489"/>
                <a:gd name="connsiteX22" fmla="*/ 3499656 w 3977957"/>
                <a:gd name="connsiteY22" fmla="*/ 478927 h 563489"/>
                <a:gd name="connsiteX23" fmla="*/ 3738806 w 3977957"/>
                <a:gd name="connsiteY23" fmla="*/ 521130 h 563489"/>
                <a:gd name="connsiteX24" fmla="*/ 3865416 w 3977957"/>
                <a:gd name="connsiteY24" fmla="*/ 563333 h 563489"/>
                <a:gd name="connsiteX25" fmla="*/ 3977957 w 3977957"/>
                <a:gd name="connsiteY25" fmla="*/ 535198 h 563489"/>
                <a:gd name="connsiteX0" fmla="*/ 0 w 3977957"/>
                <a:gd name="connsiteY0" fmla="*/ 486527 h 535198"/>
                <a:gd name="connsiteX1" fmla="*/ 109342 w 3977957"/>
                <a:gd name="connsiteY1" fmla="*/ 394521 h 535198"/>
                <a:gd name="connsiteX2" fmla="*/ 193615 w 3977957"/>
                <a:gd name="connsiteY2" fmla="*/ 490860 h 535198"/>
                <a:gd name="connsiteX3" fmla="*/ 609378 w 3977957"/>
                <a:gd name="connsiteY3" fmla="*/ 477860 h 535198"/>
                <a:gd name="connsiteX4" fmla="*/ 686117 w 3977957"/>
                <a:gd name="connsiteY4" fmla="*/ 437790 h 535198"/>
                <a:gd name="connsiteX5" fmla="*/ 779191 w 3977957"/>
                <a:gd name="connsiteY5" fmla="*/ 488795 h 535198"/>
                <a:gd name="connsiteX6" fmla="*/ 928468 w 3977957"/>
                <a:gd name="connsiteY6" fmla="*/ 461659 h 535198"/>
                <a:gd name="connsiteX7" fmla="*/ 1094080 w 3977957"/>
                <a:gd name="connsiteY7" fmla="*/ 494061 h 535198"/>
                <a:gd name="connsiteX8" fmla="*/ 1455506 w 3977957"/>
                <a:gd name="connsiteY8" fmla="*/ 446525 h 535198"/>
                <a:gd name="connsiteX9" fmla="*/ 1732526 w 3977957"/>
                <a:gd name="connsiteY9" fmla="*/ 471393 h 535198"/>
                <a:gd name="connsiteX10" fmla="*/ 1892472 w 3977957"/>
                <a:gd name="connsiteY10" fmla="*/ 2759 h 535198"/>
                <a:gd name="connsiteX11" fmla="*/ 1988745 w 3977957"/>
                <a:gd name="connsiteY11" fmla="*/ 264911 h 535198"/>
                <a:gd name="connsiteX12" fmla="*/ 2094754 w 3977957"/>
                <a:gd name="connsiteY12" fmla="*/ 92566 h 535198"/>
                <a:gd name="connsiteX13" fmla="*/ 2175026 w 3977957"/>
                <a:gd name="connsiteY13" fmla="*/ 164037 h 535198"/>
                <a:gd name="connsiteX14" fmla="*/ 2289834 w 3977957"/>
                <a:gd name="connsiteY14" fmla="*/ 211641 h 535198"/>
                <a:gd name="connsiteX15" fmla="*/ 2332037 w 3977957"/>
                <a:gd name="connsiteY15" fmla="*/ 239776 h 535198"/>
                <a:gd name="connsiteX16" fmla="*/ 2444579 w 3977957"/>
                <a:gd name="connsiteY16" fmla="*/ 338250 h 535198"/>
                <a:gd name="connsiteX17" fmla="*/ 2444579 w 3977957"/>
                <a:gd name="connsiteY17" fmla="*/ 507062 h 535198"/>
                <a:gd name="connsiteX18" fmla="*/ 2740000 w 3977957"/>
                <a:gd name="connsiteY18" fmla="*/ 352318 h 535198"/>
                <a:gd name="connsiteX19" fmla="*/ 2838474 w 3977957"/>
                <a:gd name="connsiteY19" fmla="*/ 450791 h 535198"/>
                <a:gd name="connsiteX20" fmla="*/ 3204234 w 3977957"/>
                <a:gd name="connsiteY20" fmla="*/ 450791 h 535198"/>
                <a:gd name="connsiteX21" fmla="*/ 3401182 w 3977957"/>
                <a:gd name="connsiteY21" fmla="*/ 492995 h 535198"/>
                <a:gd name="connsiteX22" fmla="*/ 3499656 w 3977957"/>
                <a:gd name="connsiteY22" fmla="*/ 478927 h 535198"/>
                <a:gd name="connsiteX23" fmla="*/ 3738806 w 3977957"/>
                <a:gd name="connsiteY23" fmla="*/ 521130 h 535198"/>
                <a:gd name="connsiteX24" fmla="*/ 3977957 w 3977957"/>
                <a:gd name="connsiteY24" fmla="*/ 535198 h 535198"/>
                <a:gd name="connsiteX0" fmla="*/ 0 w 4038629"/>
                <a:gd name="connsiteY0" fmla="*/ 486527 h 522184"/>
                <a:gd name="connsiteX1" fmla="*/ 109342 w 4038629"/>
                <a:gd name="connsiteY1" fmla="*/ 394521 h 522184"/>
                <a:gd name="connsiteX2" fmla="*/ 193615 w 4038629"/>
                <a:gd name="connsiteY2" fmla="*/ 490860 h 522184"/>
                <a:gd name="connsiteX3" fmla="*/ 609378 w 4038629"/>
                <a:gd name="connsiteY3" fmla="*/ 477860 h 522184"/>
                <a:gd name="connsiteX4" fmla="*/ 686117 w 4038629"/>
                <a:gd name="connsiteY4" fmla="*/ 437790 h 522184"/>
                <a:gd name="connsiteX5" fmla="*/ 779191 w 4038629"/>
                <a:gd name="connsiteY5" fmla="*/ 488795 h 522184"/>
                <a:gd name="connsiteX6" fmla="*/ 928468 w 4038629"/>
                <a:gd name="connsiteY6" fmla="*/ 461659 h 522184"/>
                <a:gd name="connsiteX7" fmla="*/ 1094080 w 4038629"/>
                <a:gd name="connsiteY7" fmla="*/ 494061 h 522184"/>
                <a:gd name="connsiteX8" fmla="*/ 1455506 w 4038629"/>
                <a:gd name="connsiteY8" fmla="*/ 446525 h 522184"/>
                <a:gd name="connsiteX9" fmla="*/ 1732526 w 4038629"/>
                <a:gd name="connsiteY9" fmla="*/ 471393 h 522184"/>
                <a:gd name="connsiteX10" fmla="*/ 1892472 w 4038629"/>
                <a:gd name="connsiteY10" fmla="*/ 2759 h 522184"/>
                <a:gd name="connsiteX11" fmla="*/ 1988745 w 4038629"/>
                <a:gd name="connsiteY11" fmla="*/ 264911 h 522184"/>
                <a:gd name="connsiteX12" fmla="*/ 2094754 w 4038629"/>
                <a:gd name="connsiteY12" fmla="*/ 92566 h 522184"/>
                <a:gd name="connsiteX13" fmla="*/ 2175026 w 4038629"/>
                <a:gd name="connsiteY13" fmla="*/ 164037 h 522184"/>
                <a:gd name="connsiteX14" fmla="*/ 2289834 w 4038629"/>
                <a:gd name="connsiteY14" fmla="*/ 211641 h 522184"/>
                <a:gd name="connsiteX15" fmla="*/ 2332037 w 4038629"/>
                <a:gd name="connsiteY15" fmla="*/ 239776 h 522184"/>
                <a:gd name="connsiteX16" fmla="*/ 2444579 w 4038629"/>
                <a:gd name="connsiteY16" fmla="*/ 338250 h 522184"/>
                <a:gd name="connsiteX17" fmla="*/ 2444579 w 4038629"/>
                <a:gd name="connsiteY17" fmla="*/ 507062 h 522184"/>
                <a:gd name="connsiteX18" fmla="*/ 2740000 w 4038629"/>
                <a:gd name="connsiteY18" fmla="*/ 352318 h 522184"/>
                <a:gd name="connsiteX19" fmla="*/ 2838474 w 4038629"/>
                <a:gd name="connsiteY19" fmla="*/ 450791 h 522184"/>
                <a:gd name="connsiteX20" fmla="*/ 3204234 w 4038629"/>
                <a:gd name="connsiteY20" fmla="*/ 450791 h 522184"/>
                <a:gd name="connsiteX21" fmla="*/ 3401182 w 4038629"/>
                <a:gd name="connsiteY21" fmla="*/ 492995 h 522184"/>
                <a:gd name="connsiteX22" fmla="*/ 3499656 w 4038629"/>
                <a:gd name="connsiteY22" fmla="*/ 478927 h 522184"/>
                <a:gd name="connsiteX23" fmla="*/ 3738806 w 4038629"/>
                <a:gd name="connsiteY23" fmla="*/ 521130 h 522184"/>
                <a:gd name="connsiteX24" fmla="*/ 4038629 w 4038629"/>
                <a:gd name="connsiteY24" fmla="*/ 496195 h 522184"/>
                <a:gd name="connsiteX0" fmla="*/ 0 w 4038629"/>
                <a:gd name="connsiteY0" fmla="*/ 486527 h 507091"/>
                <a:gd name="connsiteX1" fmla="*/ 109342 w 4038629"/>
                <a:gd name="connsiteY1" fmla="*/ 394521 h 507091"/>
                <a:gd name="connsiteX2" fmla="*/ 193615 w 4038629"/>
                <a:gd name="connsiteY2" fmla="*/ 490860 h 507091"/>
                <a:gd name="connsiteX3" fmla="*/ 609378 w 4038629"/>
                <a:gd name="connsiteY3" fmla="*/ 477860 h 507091"/>
                <a:gd name="connsiteX4" fmla="*/ 686117 w 4038629"/>
                <a:gd name="connsiteY4" fmla="*/ 437790 h 507091"/>
                <a:gd name="connsiteX5" fmla="*/ 779191 w 4038629"/>
                <a:gd name="connsiteY5" fmla="*/ 488795 h 507091"/>
                <a:gd name="connsiteX6" fmla="*/ 928468 w 4038629"/>
                <a:gd name="connsiteY6" fmla="*/ 461659 h 507091"/>
                <a:gd name="connsiteX7" fmla="*/ 1094080 w 4038629"/>
                <a:gd name="connsiteY7" fmla="*/ 494061 h 507091"/>
                <a:gd name="connsiteX8" fmla="*/ 1455506 w 4038629"/>
                <a:gd name="connsiteY8" fmla="*/ 446525 h 507091"/>
                <a:gd name="connsiteX9" fmla="*/ 1732526 w 4038629"/>
                <a:gd name="connsiteY9" fmla="*/ 471393 h 507091"/>
                <a:gd name="connsiteX10" fmla="*/ 1892472 w 4038629"/>
                <a:gd name="connsiteY10" fmla="*/ 2759 h 507091"/>
                <a:gd name="connsiteX11" fmla="*/ 1988745 w 4038629"/>
                <a:gd name="connsiteY11" fmla="*/ 264911 h 507091"/>
                <a:gd name="connsiteX12" fmla="*/ 2094754 w 4038629"/>
                <a:gd name="connsiteY12" fmla="*/ 92566 h 507091"/>
                <a:gd name="connsiteX13" fmla="*/ 2175026 w 4038629"/>
                <a:gd name="connsiteY13" fmla="*/ 164037 h 507091"/>
                <a:gd name="connsiteX14" fmla="*/ 2289834 w 4038629"/>
                <a:gd name="connsiteY14" fmla="*/ 211641 h 507091"/>
                <a:gd name="connsiteX15" fmla="*/ 2332037 w 4038629"/>
                <a:gd name="connsiteY15" fmla="*/ 239776 h 507091"/>
                <a:gd name="connsiteX16" fmla="*/ 2444579 w 4038629"/>
                <a:gd name="connsiteY16" fmla="*/ 338250 h 507091"/>
                <a:gd name="connsiteX17" fmla="*/ 2444579 w 4038629"/>
                <a:gd name="connsiteY17" fmla="*/ 507062 h 507091"/>
                <a:gd name="connsiteX18" fmla="*/ 2740000 w 4038629"/>
                <a:gd name="connsiteY18" fmla="*/ 352318 h 507091"/>
                <a:gd name="connsiteX19" fmla="*/ 2838474 w 4038629"/>
                <a:gd name="connsiteY19" fmla="*/ 450791 h 507091"/>
                <a:gd name="connsiteX20" fmla="*/ 3204234 w 4038629"/>
                <a:gd name="connsiteY20" fmla="*/ 450791 h 507091"/>
                <a:gd name="connsiteX21" fmla="*/ 3401182 w 4038629"/>
                <a:gd name="connsiteY21" fmla="*/ 492995 h 507091"/>
                <a:gd name="connsiteX22" fmla="*/ 3499656 w 4038629"/>
                <a:gd name="connsiteY22" fmla="*/ 478927 h 507091"/>
                <a:gd name="connsiteX23" fmla="*/ 3786476 w 4038629"/>
                <a:gd name="connsiteY23" fmla="*/ 456125 h 507091"/>
                <a:gd name="connsiteX24" fmla="*/ 4038629 w 4038629"/>
                <a:gd name="connsiteY24" fmla="*/ 496195 h 507091"/>
                <a:gd name="connsiteX0" fmla="*/ 0 w 4038629"/>
                <a:gd name="connsiteY0" fmla="*/ 486527 h 507091"/>
                <a:gd name="connsiteX1" fmla="*/ 109342 w 4038629"/>
                <a:gd name="connsiteY1" fmla="*/ 394521 h 507091"/>
                <a:gd name="connsiteX2" fmla="*/ 193615 w 4038629"/>
                <a:gd name="connsiteY2" fmla="*/ 490860 h 507091"/>
                <a:gd name="connsiteX3" fmla="*/ 609378 w 4038629"/>
                <a:gd name="connsiteY3" fmla="*/ 477860 h 507091"/>
                <a:gd name="connsiteX4" fmla="*/ 686117 w 4038629"/>
                <a:gd name="connsiteY4" fmla="*/ 437790 h 507091"/>
                <a:gd name="connsiteX5" fmla="*/ 779191 w 4038629"/>
                <a:gd name="connsiteY5" fmla="*/ 488795 h 507091"/>
                <a:gd name="connsiteX6" fmla="*/ 928468 w 4038629"/>
                <a:gd name="connsiteY6" fmla="*/ 461659 h 507091"/>
                <a:gd name="connsiteX7" fmla="*/ 1094080 w 4038629"/>
                <a:gd name="connsiteY7" fmla="*/ 494061 h 507091"/>
                <a:gd name="connsiteX8" fmla="*/ 1455506 w 4038629"/>
                <a:gd name="connsiteY8" fmla="*/ 446525 h 507091"/>
                <a:gd name="connsiteX9" fmla="*/ 1732526 w 4038629"/>
                <a:gd name="connsiteY9" fmla="*/ 471393 h 507091"/>
                <a:gd name="connsiteX10" fmla="*/ 1892472 w 4038629"/>
                <a:gd name="connsiteY10" fmla="*/ 2759 h 507091"/>
                <a:gd name="connsiteX11" fmla="*/ 1988745 w 4038629"/>
                <a:gd name="connsiteY11" fmla="*/ 264911 h 507091"/>
                <a:gd name="connsiteX12" fmla="*/ 2094754 w 4038629"/>
                <a:gd name="connsiteY12" fmla="*/ 92566 h 507091"/>
                <a:gd name="connsiteX13" fmla="*/ 2175026 w 4038629"/>
                <a:gd name="connsiteY13" fmla="*/ 164037 h 507091"/>
                <a:gd name="connsiteX14" fmla="*/ 2289834 w 4038629"/>
                <a:gd name="connsiteY14" fmla="*/ 211641 h 507091"/>
                <a:gd name="connsiteX15" fmla="*/ 2332037 w 4038629"/>
                <a:gd name="connsiteY15" fmla="*/ 239776 h 507091"/>
                <a:gd name="connsiteX16" fmla="*/ 2444579 w 4038629"/>
                <a:gd name="connsiteY16" fmla="*/ 338250 h 507091"/>
                <a:gd name="connsiteX17" fmla="*/ 2444579 w 4038629"/>
                <a:gd name="connsiteY17" fmla="*/ 507062 h 507091"/>
                <a:gd name="connsiteX18" fmla="*/ 2740000 w 4038629"/>
                <a:gd name="connsiteY18" fmla="*/ 352318 h 507091"/>
                <a:gd name="connsiteX19" fmla="*/ 2838474 w 4038629"/>
                <a:gd name="connsiteY19" fmla="*/ 450791 h 507091"/>
                <a:gd name="connsiteX20" fmla="*/ 3204234 w 4038629"/>
                <a:gd name="connsiteY20" fmla="*/ 450791 h 507091"/>
                <a:gd name="connsiteX21" fmla="*/ 3401182 w 4038629"/>
                <a:gd name="connsiteY21" fmla="*/ 492995 h 507091"/>
                <a:gd name="connsiteX22" fmla="*/ 3499656 w 4038629"/>
                <a:gd name="connsiteY22" fmla="*/ 478927 h 507091"/>
                <a:gd name="connsiteX23" fmla="*/ 3786476 w 4038629"/>
                <a:gd name="connsiteY23" fmla="*/ 456125 h 507091"/>
                <a:gd name="connsiteX24" fmla="*/ 4038629 w 4038629"/>
                <a:gd name="connsiteY24" fmla="*/ 496195 h 507091"/>
                <a:gd name="connsiteX0" fmla="*/ 0 w 4038629"/>
                <a:gd name="connsiteY0" fmla="*/ 486527 h 507091"/>
                <a:gd name="connsiteX1" fmla="*/ 109342 w 4038629"/>
                <a:gd name="connsiteY1" fmla="*/ 394521 h 507091"/>
                <a:gd name="connsiteX2" fmla="*/ 193615 w 4038629"/>
                <a:gd name="connsiteY2" fmla="*/ 490860 h 507091"/>
                <a:gd name="connsiteX3" fmla="*/ 609378 w 4038629"/>
                <a:gd name="connsiteY3" fmla="*/ 477860 h 507091"/>
                <a:gd name="connsiteX4" fmla="*/ 686117 w 4038629"/>
                <a:gd name="connsiteY4" fmla="*/ 437790 h 507091"/>
                <a:gd name="connsiteX5" fmla="*/ 779191 w 4038629"/>
                <a:gd name="connsiteY5" fmla="*/ 488795 h 507091"/>
                <a:gd name="connsiteX6" fmla="*/ 928468 w 4038629"/>
                <a:gd name="connsiteY6" fmla="*/ 461659 h 507091"/>
                <a:gd name="connsiteX7" fmla="*/ 1094080 w 4038629"/>
                <a:gd name="connsiteY7" fmla="*/ 494061 h 507091"/>
                <a:gd name="connsiteX8" fmla="*/ 1455506 w 4038629"/>
                <a:gd name="connsiteY8" fmla="*/ 446525 h 507091"/>
                <a:gd name="connsiteX9" fmla="*/ 1732526 w 4038629"/>
                <a:gd name="connsiteY9" fmla="*/ 471393 h 507091"/>
                <a:gd name="connsiteX10" fmla="*/ 1892472 w 4038629"/>
                <a:gd name="connsiteY10" fmla="*/ 2759 h 507091"/>
                <a:gd name="connsiteX11" fmla="*/ 1988745 w 4038629"/>
                <a:gd name="connsiteY11" fmla="*/ 264911 h 507091"/>
                <a:gd name="connsiteX12" fmla="*/ 2094754 w 4038629"/>
                <a:gd name="connsiteY12" fmla="*/ 92566 h 507091"/>
                <a:gd name="connsiteX13" fmla="*/ 2175026 w 4038629"/>
                <a:gd name="connsiteY13" fmla="*/ 164037 h 507091"/>
                <a:gd name="connsiteX14" fmla="*/ 2289834 w 4038629"/>
                <a:gd name="connsiteY14" fmla="*/ 211641 h 507091"/>
                <a:gd name="connsiteX15" fmla="*/ 2332037 w 4038629"/>
                <a:gd name="connsiteY15" fmla="*/ 239776 h 507091"/>
                <a:gd name="connsiteX16" fmla="*/ 2444579 w 4038629"/>
                <a:gd name="connsiteY16" fmla="*/ 338250 h 507091"/>
                <a:gd name="connsiteX17" fmla="*/ 2444579 w 4038629"/>
                <a:gd name="connsiteY17" fmla="*/ 507062 h 507091"/>
                <a:gd name="connsiteX18" fmla="*/ 2740000 w 4038629"/>
                <a:gd name="connsiteY18" fmla="*/ 352318 h 507091"/>
                <a:gd name="connsiteX19" fmla="*/ 2838474 w 4038629"/>
                <a:gd name="connsiteY19" fmla="*/ 450791 h 507091"/>
                <a:gd name="connsiteX20" fmla="*/ 3204234 w 4038629"/>
                <a:gd name="connsiteY20" fmla="*/ 450791 h 507091"/>
                <a:gd name="connsiteX21" fmla="*/ 3401182 w 4038629"/>
                <a:gd name="connsiteY21" fmla="*/ 492995 h 507091"/>
                <a:gd name="connsiteX22" fmla="*/ 3499656 w 4038629"/>
                <a:gd name="connsiteY22" fmla="*/ 478927 h 507091"/>
                <a:gd name="connsiteX23" fmla="*/ 3786476 w 4038629"/>
                <a:gd name="connsiteY23" fmla="*/ 456125 h 507091"/>
                <a:gd name="connsiteX24" fmla="*/ 4038629 w 4038629"/>
                <a:gd name="connsiteY24" fmla="*/ 496195 h 507091"/>
                <a:gd name="connsiteX0" fmla="*/ 0 w 4038629"/>
                <a:gd name="connsiteY0" fmla="*/ 486527 h 507091"/>
                <a:gd name="connsiteX1" fmla="*/ 109342 w 4038629"/>
                <a:gd name="connsiteY1" fmla="*/ 394521 h 507091"/>
                <a:gd name="connsiteX2" fmla="*/ 193615 w 4038629"/>
                <a:gd name="connsiteY2" fmla="*/ 490860 h 507091"/>
                <a:gd name="connsiteX3" fmla="*/ 609378 w 4038629"/>
                <a:gd name="connsiteY3" fmla="*/ 477860 h 507091"/>
                <a:gd name="connsiteX4" fmla="*/ 686117 w 4038629"/>
                <a:gd name="connsiteY4" fmla="*/ 437790 h 507091"/>
                <a:gd name="connsiteX5" fmla="*/ 779191 w 4038629"/>
                <a:gd name="connsiteY5" fmla="*/ 488795 h 507091"/>
                <a:gd name="connsiteX6" fmla="*/ 928468 w 4038629"/>
                <a:gd name="connsiteY6" fmla="*/ 461659 h 507091"/>
                <a:gd name="connsiteX7" fmla="*/ 1094080 w 4038629"/>
                <a:gd name="connsiteY7" fmla="*/ 494061 h 507091"/>
                <a:gd name="connsiteX8" fmla="*/ 1455506 w 4038629"/>
                <a:gd name="connsiteY8" fmla="*/ 446525 h 507091"/>
                <a:gd name="connsiteX9" fmla="*/ 1732526 w 4038629"/>
                <a:gd name="connsiteY9" fmla="*/ 471393 h 507091"/>
                <a:gd name="connsiteX10" fmla="*/ 1892472 w 4038629"/>
                <a:gd name="connsiteY10" fmla="*/ 2759 h 507091"/>
                <a:gd name="connsiteX11" fmla="*/ 1988745 w 4038629"/>
                <a:gd name="connsiteY11" fmla="*/ 264911 h 507091"/>
                <a:gd name="connsiteX12" fmla="*/ 2094754 w 4038629"/>
                <a:gd name="connsiteY12" fmla="*/ 92566 h 507091"/>
                <a:gd name="connsiteX13" fmla="*/ 2175026 w 4038629"/>
                <a:gd name="connsiteY13" fmla="*/ 164037 h 507091"/>
                <a:gd name="connsiteX14" fmla="*/ 2289834 w 4038629"/>
                <a:gd name="connsiteY14" fmla="*/ 211641 h 507091"/>
                <a:gd name="connsiteX15" fmla="*/ 2332037 w 4038629"/>
                <a:gd name="connsiteY15" fmla="*/ 239776 h 507091"/>
                <a:gd name="connsiteX16" fmla="*/ 2444579 w 4038629"/>
                <a:gd name="connsiteY16" fmla="*/ 338250 h 507091"/>
                <a:gd name="connsiteX17" fmla="*/ 2444579 w 4038629"/>
                <a:gd name="connsiteY17" fmla="*/ 507062 h 507091"/>
                <a:gd name="connsiteX18" fmla="*/ 2740000 w 4038629"/>
                <a:gd name="connsiteY18" fmla="*/ 352318 h 507091"/>
                <a:gd name="connsiteX19" fmla="*/ 2838474 w 4038629"/>
                <a:gd name="connsiteY19" fmla="*/ 450791 h 507091"/>
                <a:gd name="connsiteX20" fmla="*/ 3204234 w 4038629"/>
                <a:gd name="connsiteY20" fmla="*/ 450791 h 507091"/>
                <a:gd name="connsiteX21" fmla="*/ 3401182 w 4038629"/>
                <a:gd name="connsiteY21" fmla="*/ 492995 h 507091"/>
                <a:gd name="connsiteX22" fmla="*/ 3499656 w 4038629"/>
                <a:gd name="connsiteY22" fmla="*/ 478927 h 507091"/>
                <a:gd name="connsiteX23" fmla="*/ 3786476 w 4038629"/>
                <a:gd name="connsiteY23" fmla="*/ 456125 h 507091"/>
                <a:gd name="connsiteX24" fmla="*/ 4038629 w 4038629"/>
                <a:gd name="connsiteY24" fmla="*/ 496195 h 507091"/>
                <a:gd name="connsiteX0" fmla="*/ 0 w 4038629"/>
                <a:gd name="connsiteY0" fmla="*/ 486527 h 507091"/>
                <a:gd name="connsiteX1" fmla="*/ 109342 w 4038629"/>
                <a:gd name="connsiteY1" fmla="*/ 394521 h 507091"/>
                <a:gd name="connsiteX2" fmla="*/ 193615 w 4038629"/>
                <a:gd name="connsiteY2" fmla="*/ 490860 h 507091"/>
                <a:gd name="connsiteX3" fmla="*/ 609378 w 4038629"/>
                <a:gd name="connsiteY3" fmla="*/ 477860 h 507091"/>
                <a:gd name="connsiteX4" fmla="*/ 686117 w 4038629"/>
                <a:gd name="connsiteY4" fmla="*/ 437790 h 507091"/>
                <a:gd name="connsiteX5" fmla="*/ 779191 w 4038629"/>
                <a:gd name="connsiteY5" fmla="*/ 488795 h 507091"/>
                <a:gd name="connsiteX6" fmla="*/ 928468 w 4038629"/>
                <a:gd name="connsiteY6" fmla="*/ 461659 h 507091"/>
                <a:gd name="connsiteX7" fmla="*/ 1094080 w 4038629"/>
                <a:gd name="connsiteY7" fmla="*/ 494061 h 507091"/>
                <a:gd name="connsiteX8" fmla="*/ 1455506 w 4038629"/>
                <a:gd name="connsiteY8" fmla="*/ 446525 h 507091"/>
                <a:gd name="connsiteX9" fmla="*/ 1732526 w 4038629"/>
                <a:gd name="connsiteY9" fmla="*/ 471393 h 507091"/>
                <a:gd name="connsiteX10" fmla="*/ 1892472 w 4038629"/>
                <a:gd name="connsiteY10" fmla="*/ 2759 h 507091"/>
                <a:gd name="connsiteX11" fmla="*/ 1988745 w 4038629"/>
                <a:gd name="connsiteY11" fmla="*/ 264911 h 507091"/>
                <a:gd name="connsiteX12" fmla="*/ 2094754 w 4038629"/>
                <a:gd name="connsiteY12" fmla="*/ 92566 h 507091"/>
                <a:gd name="connsiteX13" fmla="*/ 2175026 w 4038629"/>
                <a:gd name="connsiteY13" fmla="*/ 164037 h 507091"/>
                <a:gd name="connsiteX14" fmla="*/ 2289834 w 4038629"/>
                <a:gd name="connsiteY14" fmla="*/ 211641 h 507091"/>
                <a:gd name="connsiteX15" fmla="*/ 2332037 w 4038629"/>
                <a:gd name="connsiteY15" fmla="*/ 239776 h 507091"/>
                <a:gd name="connsiteX16" fmla="*/ 2444579 w 4038629"/>
                <a:gd name="connsiteY16" fmla="*/ 338250 h 507091"/>
                <a:gd name="connsiteX17" fmla="*/ 2444579 w 4038629"/>
                <a:gd name="connsiteY17" fmla="*/ 507062 h 507091"/>
                <a:gd name="connsiteX18" fmla="*/ 2740000 w 4038629"/>
                <a:gd name="connsiteY18" fmla="*/ 352318 h 507091"/>
                <a:gd name="connsiteX19" fmla="*/ 2838474 w 4038629"/>
                <a:gd name="connsiteY19" fmla="*/ 450791 h 507091"/>
                <a:gd name="connsiteX20" fmla="*/ 3204234 w 4038629"/>
                <a:gd name="connsiteY20" fmla="*/ 450791 h 507091"/>
                <a:gd name="connsiteX21" fmla="*/ 3499656 w 4038629"/>
                <a:gd name="connsiteY21" fmla="*/ 478927 h 507091"/>
                <a:gd name="connsiteX22" fmla="*/ 3786476 w 4038629"/>
                <a:gd name="connsiteY22" fmla="*/ 456125 h 507091"/>
                <a:gd name="connsiteX23" fmla="*/ 4038629 w 4038629"/>
                <a:gd name="connsiteY23" fmla="*/ 496195 h 507091"/>
                <a:gd name="connsiteX0" fmla="*/ 0 w 4038629"/>
                <a:gd name="connsiteY0" fmla="*/ 486527 h 507091"/>
                <a:gd name="connsiteX1" fmla="*/ 109342 w 4038629"/>
                <a:gd name="connsiteY1" fmla="*/ 394521 h 507091"/>
                <a:gd name="connsiteX2" fmla="*/ 193615 w 4038629"/>
                <a:gd name="connsiteY2" fmla="*/ 490860 h 507091"/>
                <a:gd name="connsiteX3" fmla="*/ 609378 w 4038629"/>
                <a:gd name="connsiteY3" fmla="*/ 477860 h 507091"/>
                <a:gd name="connsiteX4" fmla="*/ 686117 w 4038629"/>
                <a:gd name="connsiteY4" fmla="*/ 437790 h 507091"/>
                <a:gd name="connsiteX5" fmla="*/ 779191 w 4038629"/>
                <a:gd name="connsiteY5" fmla="*/ 488795 h 507091"/>
                <a:gd name="connsiteX6" fmla="*/ 928468 w 4038629"/>
                <a:gd name="connsiteY6" fmla="*/ 461659 h 507091"/>
                <a:gd name="connsiteX7" fmla="*/ 1094080 w 4038629"/>
                <a:gd name="connsiteY7" fmla="*/ 494061 h 507091"/>
                <a:gd name="connsiteX8" fmla="*/ 1455506 w 4038629"/>
                <a:gd name="connsiteY8" fmla="*/ 446525 h 507091"/>
                <a:gd name="connsiteX9" fmla="*/ 1732526 w 4038629"/>
                <a:gd name="connsiteY9" fmla="*/ 471393 h 507091"/>
                <a:gd name="connsiteX10" fmla="*/ 1892472 w 4038629"/>
                <a:gd name="connsiteY10" fmla="*/ 2759 h 507091"/>
                <a:gd name="connsiteX11" fmla="*/ 1988745 w 4038629"/>
                <a:gd name="connsiteY11" fmla="*/ 264911 h 507091"/>
                <a:gd name="connsiteX12" fmla="*/ 2094754 w 4038629"/>
                <a:gd name="connsiteY12" fmla="*/ 92566 h 507091"/>
                <a:gd name="connsiteX13" fmla="*/ 2175026 w 4038629"/>
                <a:gd name="connsiteY13" fmla="*/ 164037 h 507091"/>
                <a:gd name="connsiteX14" fmla="*/ 2289834 w 4038629"/>
                <a:gd name="connsiteY14" fmla="*/ 211641 h 507091"/>
                <a:gd name="connsiteX15" fmla="*/ 2332037 w 4038629"/>
                <a:gd name="connsiteY15" fmla="*/ 239776 h 507091"/>
                <a:gd name="connsiteX16" fmla="*/ 2444579 w 4038629"/>
                <a:gd name="connsiteY16" fmla="*/ 338250 h 507091"/>
                <a:gd name="connsiteX17" fmla="*/ 2444579 w 4038629"/>
                <a:gd name="connsiteY17" fmla="*/ 507062 h 507091"/>
                <a:gd name="connsiteX18" fmla="*/ 2740000 w 4038629"/>
                <a:gd name="connsiteY18" fmla="*/ 352318 h 507091"/>
                <a:gd name="connsiteX19" fmla="*/ 2838474 w 4038629"/>
                <a:gd name="connsiteY19" fmla="*/ 450791 h 507091"/>
                <a:gd name="connsiteX20" fmla="*/ 3195566 w 4038629"/>
                <a:gd name="connsiteY20" fmla="*/ 481127 h 507091"/>
                <a:gd name="connsiteX21" fmla="*/ 3499656 w 4038629"/>
                <a:gd name="connsiteY21" fmla="*/ 478927 h 507091"/>
                <a:gd name="connsiteX22" fmla="*/ 3786476 w 4038629"/>
                <a:gd name="connsiteY22" fmla="*/ 456125 h 507091"/>
                <a:gd name="connsiteX23" fmla="*/ 4038629 w 4038629"/>
                <a:gd name="connsiteY23" fmla="*/ 496195 h 507091"/>
                <a:gd name="connsiteX0" fmla="*/ 0 w 4038629"/>
                <a:gd name="connsiteY0" fmla="*/ 486527 h 507091"/>
                <a:gd name="connsiteX1" fmla="*/ 109342 w 4038629"/>
                <a:gd name="connsiteY1" fmla="*/ 394521 h 507091"/>
                <a:gd name="connsiteX2" fmla="*/ 193615 w 4038629"/>
                <a:gd name="connsiteY2" fmla="*/ 490860 h 507091"/>
                <a:gd name="connsiteX3" fmla="*/ 609378 w 4038629"/>
                <a:gd name="connsiteY3" fmla="*/ 477860 h 507091"/>
                <a:gd name="connsiteX4" fmla="*/ 686117 w 4038629"/>
                <a:gd name="connsiteY4" fmla="*/ 437790 h 507091"/>
                <a:gd name="connsiteX5" fmla="*/ 779191 w 4038629"/>
                <a:gd name="connsiteY5" fmla="*/ 488795 h 507091"/>
                <a:gd name="connsiteX6" fmla="*/ 928468 w 4038629"/>
                <a:gd name="connsiteY6" fmla="*/ 461659 h 507091"/>
                <a:gd name="connsiteX7" fmla="*/ 1094080 w 4038629"/>
                <a:gd name="connsiteY7" fmla="*/ 494061 h 507091"/>
                <a:gd name="connsiteX8" fmla="*/ 1455506 w 4038629"/>
                <a:gd name="connsiteY8" fmla="*/ 446525 h 507091"/>
                <a:gd name="connsiteX9" fmla="*/ 1732526 w 4038629"/>
                <a:gd name="connsiteY9" fmla="*/ 471393 h 507091"/>
                <a:gd name="connsiteX10" fmla="*/ 1892472 w 4038629"/>
                <a:gd name="connsiteY10" fmla="*/ 2759 h 507091"/>
                <a:gd name="connsiteX11" fmla="*/ 1988745 w 4038629"/>
                <a:gd name="connsiteY11" fmla="*/ 264911 h 507091"/>
                <a:gd name="connsiteX12" fmla="*/ 2094754 w 4038629"/>
                <a:gd name="connsiteY12" fmla="*/ 92566 h 507091"/>
                <a:gd name="connsiteX13" fmla="*/ 2175026 w 4038629"/>
                <a:gd name="connsiteY13" fmla="*/ 164037 h 507091"/>
                <a:gd name="connsiteX14" fmla="*/ 2289834 w 4038629"/>
                <a:gd name="connsiteY14" fmla="*/ 211641 h 507091"/>
                <a:gd name="connsiteX15" fmla="*/ 2332037 w 4038629"/>
                <a:gd name="connsiteY15" fmla="*/ 239776 h 507091"/>
                <a:gd name="connsiteX16" fmla="*/ 2444579 w 4038629"/>
                <a:gd name="connsiteY16" fmla="*/ 338250 h 507091"/>
                <a:gd name="connsiteX17" fmla="*/ 2444579 w 4038629"/>
                <a:gd name="connsiteY17" fmla="*/ 507062 h 507091"/>
                <a:gd name="connsiteX18" fmla="*/ 2740000 w 4038629"/>
                <a:gd name="connsiteY18" fmla="*/ 352318 h 507091"/>
                <a:gd name="connsiteX19" fmla="*/ 2868810 w 4038629"/>
                <a:gd name="connsiteY19" fmla="*/ 468126 h 507091"/>
                <a:gd name="connsiteX20" fmla="*/ 3195566 w 4038629"/>
                <a:gd name="connsiteY20" fmla="*/ 481127 h 507091"/>
                <a:gd name="connsiteX21" fmla="*/ 3499656 w 4038629"/>
                <a:gd name="connsiteY21" fmla="*/ 478927 h 507091"/>
                <a:gd name="connsiteX22" fmla="*/ 3786476 w 4038629"/>
                <a:gd name="connsiteY22" fmla="*/ 456125 h 507091"/>
                <a:gd name="connsiteX23" fmla="*/ 4038629 w 4038629"/>
                <a:gd name="connsiteY23" fmla="*/ 496195 h 507091"/>
                <a:gd name="connsiteX0" fmla="*/ 0 w 4038629"/>
                <a:gd name="connsiteY0" fmla="*/ 486527 h 507091"/>
                <a:gd name="connsiteX1" fmla="*/ 109342 w 4038629"/>
                <a:gd name="connsiteY1" fmla="*/ 394521 h 507091"/>
                <a:gd name="connsiteX2" fmla="*/ 193615 w 4038629"/>
                <a:gd name="connsiteY2" fmla="*/ 490860 h 507091"/>
                <a:gd name="connsiteX3" fmla="*/ 609378 w 4038629"/>
                <a:gd name="connsiteY3" fmla="*/ 477860 h 507091"/>
                <a:gd name="connsiteX4" fmla="*/ 686117 w 4038629"/>
                <a:gd name="connsiteY4" fmla="*/ 437790 h 507091"/>
                <a:gd name="connsiteX5" fmla="*/ 779191 w 4038629"/>
                <a:gd name="connsiteY5" fmla="*/ 488795 h 507091"/>
                <a:gd name="connsiteX6" fmla="*/ 928468 w 4038629"/>
                <a:gd name="connsiteY6" fmla="*/ 461659 h 507091"/>
                <a:gd name="connsiteX7" fmla="*/ 1094080 w 4038629"/>
                <a:gd name="connsiteY7" fmla="*/ 494061 h 507091"/>
                <a:gd name="connsiteX8" fmla="*/ 1455506 w 4038629"/>
                <a:gd name="connsiteY8" fmla="*/ 446525 h 507091"/>
                <a:gd name="connsiteX9" fmla="*/ 1732526 w 4038629"/>
                <a:gd name="connsiteY9" fmla="*/ 471393 h 507091"/>
                <a:gd name="connsiteX10" fmla="*/ 1892472 w 4038629"/>
                <a:gd name="connsiteY10" fmla="*/ 2759 h 507091"/>
                <a:gd name="connsiteX11" fmla="*/ 1988745 w 4038629"/>
                <a:gd name="connsiteY11" fmla="*/ 264911 h 507091"/>
                <a:gd name="connsiteX12" fmla="*/ 2094754 w 4038629"/>
                <a:gd name="connsiteY12" fmla="*/ 92566 h 507091"/>
                <a:gd name="connsiteX13" fmla="*/ 2175026 w 4038629"/>
                <a:gd name="connsiteY13" fmla="*/ 164037 h 507091"/>
                <a:gd name="connsiteX14" fmla="*/ 2289834 w 4038629"/>
                <a:gd name="connsiteY14" fmla="*/ 211641 h 507091"/>
                <a:gd name="connsiteX15" fmla="*/ 2332037 w 4038629"/>
                <a:gd name="connsiteY15" fmla="*/ 239776 h 507091"/>
                <a:gd name="connsiteX16" fmla="*/ 2444579 w 4038629"/>
                <a:gd name="connsiteY16" fmla="*/ 338250 h 507091"/>
                <a:gd name="connsiteX17" fmla="*/ 2444579 w 4038629"/>
                <a:gd name="connsiteY17" fmla="*/ 507062 h 507091"/>
                <a:gd name="connsiteX18" fmla="*/ 2740000 w 4038629"/>
                <a:gd name="connsiteY18" fmla="*/ 352318 h 507091"/>
                <a:gd name="connsiteX19" fmla="*/ 2868810 w 4038629"/>
                <a:gd name="connsiteY19" fmla="*/ 468126 h 507091"/>
                <a:gd name="connsiteX20" fmla="*/ 3195566 w 4038629"/>
                <a:gd name="connsiteY20" fmla="*/ 481127 h 507091"/>
                <a:gd name="connsiteX21" fmla="*/ 3499656 w 4038629"/>
                <a:gd name="connsiteY21" fmla="*/ 478927 h 507091"/>
                <a:gd name="connsiteX22" fmla="*/ 3786476 w 4038629"/>
                <a:gd name="connsiteY22" fmla="*/ 456125 h 507091"/>
                <a:gd name="connsiteX23" fmla="*/ 4038629 w 4038629"/>
                <a:gd name="connsiteY23" fmla="*/ 496195 h 507091"/>
                <a:gd name="connsiteX0" fmla="*/ 0 w 4038629"/>
                <a:gd name="connsiteY0" fmla="*/ 486527 h 507077"/>
                <a:gd name="connsiteX1" fmla="*/ 109342 w 4038629"/>
                <a:gd name="connsiteY1" fmla="*/ 394521 h 507077"/>
                <a:gd name="connsiteX2" fmla="*/ 193615 w 4038629"/>
                <a:gd name="connsiteY2" fmla="*/ 490860 h 507077"/>
                <a:gd name="connsiteX3" fmla="*/ 609378 w 4038629"/>
                <a:gd name="connsiteY3" fmla="*/ 477860 h 507077"/>
                <a:gd name="connsiteX4" fmla="*/ 686117 w 4038629"/>
                <a:gd name="connsiteY4" fmla="*/ 437790 h 507077"/>
                <a:gd name="connsiteX5" fmla="*/ 779191 w 4038629"/>
                <a:gd name="connsiteY5" fmla="*/ 488795 h 507077"/>
                <a:gd name="connsiteX6" fmla="*/ 928468 w 4038629"/>
                <a:gd name="connsiteY6" fmla="*/ 461659 h 507077"/>
                <a:gd name="connsiteX7" fmla="*/ 1094080 w 4038629"/>
                <a:gd name="connsiteY7" fmla="*/ 494061 h 507077"/>
                <a:gd name="connsiteX8" fmla="*/ 1455506 w 4038629"/>
                <a:gd name="connsiteY8" fmla="*/ 446525 h 507077"/>
                <a:gd name="connsiteX9" fmla="*/ 1732526 w 4038629"/>
                <a:gd name="connsiteY9" fmla="*/ 471393 h 507077"/>
                <a:gd name="connsiteX10" fmla="*/ 1892472 w 4038629"/>
                <a:gd name="connsiteY10" fmla="*/ 2759 h 507077"/>
                <a:gd name="connsiteX11" fmla="*/ 1988745 w 4038629"/>
                <a:gd name="connsiteY11" fmla="*/ 264911 h 507077"/>
                <a:gd name="connsiteX12" fmla="*/ 2094754 w 4038629"/>
                <a:gd name="connsiteY12" fmla="*/ 92566 h 507077"/>
                <a:gd name="connsiteX13" fmla="*/ 2175026 w 4038629"/>
                <a:gd name="connsiteY13" fmla="*/ 164037 h 507077"/>
                <a:gd name="connsiteX14" fmla="*/ 2289834 w 4038629"/>
                <a:gd name="connsiteY14" fmla="*/ 211641 h 507077"/>
                <a:gd name="connsiteX15" fmla="*/ 2332037 w 4038629"/>
                <a:gd name="connsiteY15" fmla="*/ 239776 h 507077"/>
                <a:gd name="connsiteX16" fmla="*/ 2444579 w 4038629"/>
                <a:gd name="connsiteY16" fmla="*/ 338250 h 507077"/>
                <a:gd name="connsiteX17" fmla="*/ 2444579 w 4038629"/>
                <a:gd name="connsiteY17" fmla="*/ 507062 h 507077"/>
                <a:gd name="connsiteX18" fmla="*/ 2740000 w 4038629"/>
                <a:gd name="connsiteY18" fmla="*/ 352318 h 507077"/>
                <a:gd name="connsiteX19" fmla="*/ 2868810 w 4038629"/>
                <a:gd name="connsiteY19" fmla="*/ 468126 h 507077"/>
                <a:gd name="connsiteX20" fmla="*/ 3195566 w 4038629"/>
                <a:gd name="connsiteY20" fmla="*/ 481127 h 507077"/>
                <a:gd name="connsiteX21" fmla="*/ 3499656 w 4038629"/>
                <a:gd name="connsiteY21" fmla="*/ 478927 h 507077"/>
                <a:gd name="connsiteX22" fmla="*/ 3786476 w 4038629"/>
                <a:gd name="connsiteY22" fmla="*/ 456125 h 507077"/>
                <a:gd name="connsiteX23" fmla="*/ 4038629 w 4038629"/>
                <a:gd name="connsiteY23" fmla="*/ 496195 h 507077"/>
                <a:gd name="connsiteX0" fmla="*/ 0 w 4038629"/>
                <a:gd name="connsiteY0" fmla="*/ 486527 h 507077"/>
                <a:gd name="connsiteX1" fmla="*/ 109342 w 4038629"/>
                <a:gd name="connsiteY1" fmla="*/ 394521 h 507077"/>
                <a:gd name="connsiteX2" fmla="*/ 193615 w 4038629"/>
                <a:gd name="connsiteY2" fmla="*/ 490860 h 507077"/>
                <a:gd name="connsiteX3" fmla="*/ 609378 w 4038629"/>
                <a:gd name="connsiteY3" fmla="*/ 477860 h 507077"/>
                <a:gd name="connsiteX4" fmla="*/ 686117 w 4038629"/>
                <a:gd name="connsiteY4" fmla="*/ 437790 h 507077"/>
                <a:gd name="connsiteX5" fmla="*/ 779191 w 4038629"/>
                <a:gd name="connsiteY5" fmla="*/ 488795 h 507077"/>
                <a:gd name="connsiteX6" fmla="*/ 928468 w 4038629"/>
                <a:gd name="connsiteY6" fmla="*/ 461659 h 507077"/>
                <a:gd name="connsiteX7" fmla="*/ 1094080 w 4038629"/>
                <a:gd name="connsiteY7" fmla="*/ 494061 h 507077"/>
                <a:gd name="connsiteX8" fmla="*/ 1455506 w 4038629"/>
                <a:gd name="connsiteY8" fmla="*/ 446525 h 507077"/>
                <a:gd name="connsiteX9" fmla="*/ 1732526 w 4038629"/>
                <a:gd name="connsiteY9" fmla="*/ 471393 h 507077"/>
                <a:gd name="connsiteX10" fmla="*/ 1892472 w 4038629"/>
                <a:gd name="connsiteY10" fmla="*/ 2759 h 507077"/>
                <a:gd name="connsiteX11" fmla="*/ 1988745 w 4038629"/>
                <a:gd name="connsiteY11" fmla="*/ 264911 h 507077"/>
                <a:gd name="connsiteX12" fmla="*/ 2094754 w 4038629"/>
                <a:gd name="connsiteY12" fmla="*/ 92566 h 507077"/>
                <a:gd name="connsiteX13" fmla="*/ 2175026 w 4038629"/>
                <a:gd name="connsiteY13" fmla="*/ 164037 h 507077"/>
                <a:gd name="connsiteX14" fmla="*/ 2289834 w 4038629"/>
                <a:gd name="connsiteY14" fmla="*/ 211641 h 507077"/>
                <a:gd name="connsiteX15" fmla="*/ 2444579 w 4038629"/>
                <a:gd name="connsiteY15" fmla="*/ 338250 h 507077"/>
                <a:gd name="connsiteX16" fmla="*/ 2444579 w 4038629"/>
                <a:gd name="connsiteY16" fmla="*/ 507062 h 507077"/>
                <a:gd name="connsiteX17" fmla="*/ 2740000 w 4038629"/>
                <a:gd name="connsiteY17" fmla="*/ 352318 h 507077"/>
                <a:gd name="connsiteX18" fmla="*/ 2868810 w 4038629"/>
                <a:gd name="connsiteY18" fmla="*/ 468126 h 507077"/>
                <a:gd name="connsiteX19" fmla="*/ 3195566 w 4038629"/>
                <a:gd name="connsiteY19" fmla="*/ 481127 h 507077"/>
                <a:gd name="connsiteX20" fmla="*/ 3499656 w 4038629"/>
                <a:gd name="connsiteY20" fmla="*/ 478927 h 507077"/>
                <a:gd name="connsiteX21" fmla="*/ 3786476 w 4038629"/>
                <a:gd name="connsiteY21" fmla="*/ 456125 h 507077"/>
                <a:gd name="connsiteX22" fmla="*/ 4038629 w 4038629"/>
                <a:gd name="connsiteY22" fmla="*/ 496195 h 507077"/>
                <a:gd name="connsiteX0" fmla="*/ 0 w 4038629"/>
                <a:gd name="connsiteY0" fmla="*/ 486527 h 507077"/>
                <a:gd name="connsiteX1" fmla="*/ 109342 w 4038629"/>
                <a:gd name="connsiteY1" fmla="*/ 394521 h 507077"/>
                <a:gd name="connsiteX2" fmla="*/ 193615 w 4038629"/>
                <a:gd name="connsiteY2" fmla="*/ 490860 h 507077"/>
                <a:gd name="connsiteX3" fmla="*/ 609378 w 4038629"/>
                <a:gd name="connsiteY3" fmla="*/ 477860 h 507077"/>
                <a:gd name="connsiteX4" fmla="*/ 686117 w 4038629"/>
                <a:gd name="connsiteY4" fmla="*/ 437790 h 507077"/>
                <a:gd name="connsiteX5" fmla="*/ 779191 w 4038629"/>
                <a:gd name="connsiteY5" fmla="*/ 488795 h 507077"/>
                <a:gd name="connsiteX6" fmla="*/ 928468 w 4038629"/>
                <a:gd name="connsiteY6" fmla="*/ 461659 h 507077"/>
                <a:gd name="connsiteX7" fmla="*/ 1094080 w 4038629"/>
                <a:gd name="connsiteY7" fmla="*/ 494061 h 507077"/>
                <a:gd name="connsiteX8" fmla="*/ 1455506 w 4038629"/>
                <a:gd name="connsiteY8" fmla="*/ 446525 h 507077"/>
                <a:gd name="connsiteX9" fmla="*/ 1732526 w 4038629"/>
                <a:gd name="connsiteY9" fmla="*/ 471393 h 507077"/>
                <a:gd name="connsiteX10" fmla="*/ 1892472 w 4038629"/>
                <a:gd name="connsiteY10" fmla="*/ 2759 h 507077"/>
                <a:gd name="connsiteX11" fmla="*/ 1988745 w 4038629"/>
                <a:gd name="connsiteY11" fmla="*/ 264911 h 507077"/>
                <a:gd name="connsiteX12" fmla="*/ 2094754 w 4038629"/>
                <a:gd name="connsiteY12" fmla="*/ 92566 h 507077"/>
                <a:gd name="connsiteX13" fmla="*/ 2175026 w 4038629"/>
                <a:gd name="connsiteY13" fmla="*/ 164037 h 507077"/>
                <a:gd name="connsiteX14" fmla="*/ 2289834 w 4038629"/>
                <a:gd name="connsiteY14" fmla="*/ 211641 h 507077"/>
                <a:gd name="connsiteX15" fmla="*/ 2444579 w 4038629"/>
                <a:gd name="connsiteY15" fmla="*/ 338250 h 507077"/>
                <a:gd name="connsiteX16" fmla="*/ 2444579 w 4038629"/>
                <a:gd name="connsiteY16" fmla="*/ 507062 h 507077"/>
                <a:gd name="connsiteX17" fmla="*/ 2740000 w 4038629"/>
                <a:gd name="connsiteY17" fmla="*/ 352318 h 507077"/>
                <a:gd name="connsiteX18" fmla="*/ 2868810 w 4038629"/>
                <a:gd name="connsiteY18" fmla="*/ 468126 h 507077"/>
                <a:gd name="connsiteX19" fmla="*/ 3195566 w 4038629"/>
                <a:gd name="connsiteY19" fmla="*/ 481127 h 507077"/>
                <a:gd name="connsiteX20" fmla="*/ 3499656 w 4038629"/>
                <a:gd name="connsiteY20" fmla="*/ 478927 h 507077"/>
                <a:gd name="connsiteX21" fmla="*/ 3786476 w 4038629"/>
                <a:gd name="connsiteY21" fmla="*/ 456125 h 507077"/>
                <a:gd name="connsiteX22" fmla="*/ 4038629 w 4038629"/>
                <a:gd name="connsiteY22" fmla="*/ 496195 h 507077"/>
                <a:gd name="connsiteX0" fmla="*/ 0 w 4038629"/>
                <a:gd name="connsiteY0" fmla="*/ 486527 h 507077"/>
                <a:gd name="connsiteX1" fmla="*/ 109342 w 4038629"/>
                <a:gd name="connsiteY1" fmla="*/ 394521 h 507077"/>
                <a:gd name="connsiteX2" fmla="*/ 193615 w 4038629"/>
                <a:gd name="connsiteY2" fmla="*/ 490860 h 507077"/>
                <a:gd name="connsiteX3" fmla="*/ 609378 w 4038629"/>
                <a:gd name="connsiteY3" fmla="*/ 477860 h 507077"/>
                <a:gd name="connsiteX4" fmla="*/ 686117 w 4038629"/>
                <a:gd name="connsiteY4" fmla="*/ 437790 h 507077"/>
                <a:gd name="connsiteX5" fmla="*/ 779191 w 4038629"/>
                <a:gd name="connsiteY5" fmla="*/ 488795 h 507077"/>
                <a:gd name="connsiteX6" fmla="*/ 928468 w 4038629"/>
                <a:gd name="connsiteY6" fmla="*/ 461659 h 507077"/>
                <a:gd name="connsiteX7" fmla="*/ 1094080 w 4038629"/>
                <a:gd name="connsiteY7" fmla="*/ 494061 h 507077"/>
                <a:gd name="connsiteX8" fmla="*/ 1455506 w 4038629"/>
                <a:gd name="connsiteY8" fmla="*/ 446525 h 507077"/>
                <a:gd name="connsiteX9" fmla="*/ 1732526 w 4038629"/>
                <a:gd name="connsiteY9" fmla="*/ 471393 h 507077"/>
                <a:gd name="connsiteX10" fmla="*/ 1892472 w 4038629"/>
                <a:gd name="connsiteY10" fmla="*/ 2759 h 507077"/>
                <a:gd name="connsiteX11" fmla="*/ 1988745 w 4038629"/>
                <a:gd name="connsiteY11" fmla="*/ 264911 h 507077"/>
                <a:gd name="connsiteX12" fmla="*/ 2094754 w 4038629"/>
                <a:gd name="connsiteY12" fmla="*/ 92566 h 507077"/>
                <a:gd name="connsiteX13" fmla="*/ 2175026 w 4038629"/>
                <a:gd name="connsiteY13" fmla="*/ 164037 h 507077"/>
                <a:gd name="connsiteX14" fmla="*/ 2289834 w 4038629"/>
                <a:gd name="connsiteY14" fmla="*/ 211641 h 507077"/>
                <a:gd name="connsiteX15" fmla="*/ 2444579 w 4038629"/>
                <a:gd name="connsiteY15" fmla="*/ 338250 h 507077"/>
                <a:gd name="connsiteX16" fmla="*/ 2444579 w 4038629"/>
                <a:gd name="connsiteY16" fmla="*/ 507062 h 507077"/>
                <a:gd name="connsiteX17" fmla="*/ 2740000 w 4038629"/>
                <a:gd name="connsiteY17" fmla="*/ 352318 h 507077"/>
                <a:gd name="connsiteX18" fmla="*/ 2868810 w 4038629"/>
                <a:gd name="connsiteY18" fmla="*/ 468126 h 507077"/>
                <a:gd name="connsiteX19" fmla="*/ 3195566 w 4038629"/>
                <a:gd name="connsiteY19" fmla="*/ 481127 h 507077"/>
                <a:gd name="connsiteX20" fmla="*/ 3499656 w 4038629"/>
                <a:gd name="connsiteY20" fmla="*/ 478927 h 507077"/>
                <a:gd name="connsiteX21" fmla="*/ 3786476 w 4038629"/>
                <a:gd name="connsiteY21" fmla="*/ 456125 h 507077"/>
                <a:gd name="connsiteX22" fmla="*/ 4038629 w 4038629"/>
                <a:gd name="connsiteY22" fmla="*/ 496195 h 507077"/>
                <a:gd name="connsiteX0" fmla="*/ 0 w 4038629"/>
                <a:gd name="connsiteY0" fmla="*/ 486527 h 507077"/>
                <a:gd name="connsiteX1" fmla="*/ 109342 w 4038629"/>
                <a:gd name="connsiteY1" fmla="*/ 394521 h 507077"/>
                <a:gd name="connsiteX2" fmla="*/ 193615 w 4038629"/>
                <a:gd name="connsiteY2" fmla="*/ 490860 h 507077"/>
                <a:gd name="connsiteX3" fmla="*/ 609378 w 4038629"/>
                <a:gd name="connsiteY3" fmla="*/ 477860 h 507077"/>
                <a:gd name="connsiteX4" fmla="*/ 686117 w 4038629"/>
                <a:gd name="connsiteY4" fmla="*/ 437790 h 507077"/>
                <a:gd name="connsiteX5" fmla="*/ 779191 w 4038629"/>
                <a:gd name="connsiteY5" fmla="*/ 488795 h 507077"/>
                <a:gd name="connsiteX6" fmla="*/ 928468 w 4038629"/>
                <a:gd name="connsiteY6" fmla="*/ 461659 h 507077"/>
                <a:gd name="connsiteX7" fmla="*/ 1094080 w 4038629"/>
                <a:gd name="connsiteY7" fmla="*/ 494061 h 507077"/>
                <a:gd name="connsiteX8" fmla="*/ 1455506 w 4038629"/>
                <a:gd name="connsiteY8" fmla="*/ 446525 h 507077"/>
                <a:gd name="connsiteX9" fmla="*/ 1732526 w 4038629"/>
                <a:gd name="connsiteY9" fmla="*/ 471393 h 507077"/>
                <a:gd name="connsiteX10" fmla="*/ 1892472 w 4038629"/>
                <a:gd name="connsiteY10" fmla="*/ 2759 h 507077"/>
                <a:gd name="connsiteX11" fmla="*/ 1988745 w 4038629"/>
                <a:gd name="connsiteY11" fmla="*/ 264911 h 507077"/>
                <a:gd name="connsiteX12" fmla="*/ 2094754 w 4038629"/>
                <a:gd name="connsiteY12" fmla="*/ 92566 h 507077"/>
                <a:gd name="connsiteX13" fmla="*/ 2175026 w 4038629"/>
                <a:gd name="connsiteY13" fmla="*/ 164037 h 507077"/>
                <a:gd name="connsiteX14" fmla="*/ 2289834 w 4038629"/>
                <a:gd name="connsiteY14" fmla="*/ 211641 h 507077"/>
                <a:gd name="connsiteX15" fmla="*/ 2444579 w 4038629"/>
                <a:gd name="connsiteY15" fmla="*/ 338250 h 507077"/>
                <a:gd name="connsiteX16" fmla="*/ 2444579 w 4038629"/>
                <a:gd name="connsiteY16" fmla="*/ 507062 h 507077"/>
                <a:gd name="connsiteX17" fmla="*/ 2740000 w 4038629"/>
                <a:gd name="connsiteY17" fmla="*/ 352318 h 507077"/>
                <a:gd name="connsiteX18" fmla="*/ 2868810 w 4038629"/>
                <a:gd name="connsiteY18" fmla="*/ 468126 h 507077"/>
                <a:gd name="connsiteX19" fmla="*/ 3195566 w 4038629"/>
                <a:gd name="connsiteY19" fmla="*/ 481127 h 507077"/>
                <a:gd name="connsiteX20" fmla="*/ 3499656 w 4038629"/>
                <a:gd name="connsiteY20" fmla="*/ 478927 h 507077"/>
                <a:gd name="connsiteX21" fmla="*/ 3786476 w 4038629"/>
                <a:gd name="connsiteY21" fmla="*/ 456125 h 507077"/>
                <a:gd name="connsiteX22" fmla="*/ 4038629 w 4038629"/>
                <a:gd name="connsiteY22" fmla="*/ 496195 h 507077"/>
                <a:gd name="connsiteX0" fmla="*/ 0 w 4038629"/>
                <a:gd name="connsiteY0" fmla="*/ 486527 h 507077"/>
                <a:gd name="connsiteX1" fmla="*/ 109342 w 4038629"/>
                <a:gd name="connsiteY1" fmla="*/ 394521 h 507077"/>
                <a:gd name="connsiteX2" fmla="*/ 193615 w 4038629"/>
                <a:gd name="connsiteY2" fmla="*/ 490860 h 507077"/>
                <a:gd name="connsiteX3" fmla="*/ 609378 w 4038629"/>
                <a:gd name="connsiteY3" fmla="*/ 477860 h 507077"/>
                <a:gd name="connsiteX4" fmla="*/ 686117 w 4038629"/>
                <a:gd name="connsiteY4" fmla="*/ 437790 h 507077"/>
                <a:gd name="connsiteX5" fmla="*/ 779191 w 4038629"/>
                <a:gd name="connsiteY5" fmla="*/ 488795 h 507077"/>
                <a:gd name="connsiteX6" fmla="*/ 928468 w 4038629"/>
                <a:gd name="connsiteY6" fmla="*/ 461659 h 507077"/>
                <a:gd name="connsiteX7" fmla="*/ 1094080 w 4038629"/>
                <a:gd name="connsiteY7" fmla="*/ 494061 h 507077"/>
                <a:gd name="connsiteX8" fmla="*/ 1455506 w 4038629"/>
                <a:gd name="connsiteY8" fmla="*/ 446525 h 507077"/>
                <a:gd name="connsiteX9" fmla="*/ 1732526 w 4038629"/>
                <a:gd name="connsiteY9" fmla="*/ 471393 h 507077"/>
                <a:gd name="connsiteX10" fmla="*/ 1892472 w 4038629"/>
                <a:gd name="connsiteY10" fmla="*/ 2759 h 507077"/>
                <a:gd name="connsiteX11" fmla="*/ 1988745 w 4038629"/>
                <a:gd name="connsiteY11" fmla="*/ 264911 h 507077"/>
                <a:gd name="connsiteX12" fmla="*/ 2094754 w 4038629"/>
                <a:gd name="connsiteY12" fmla="*/ 92566 h 507077"/>
                <a:gd name="connsiteX13" fmla="*/ 2175026 w 4038629"/>
                <a:gd name="connsiteY13" fmla="*/ 164037 h 507077"/>
                <a:gd name="connsiteX14" fmla="*/ 2289834 w 4038629"/>
                <a:gd name="connsiteY14" fmla="*/ 211641 h 507077"/>
                <a:gd name="connsiteX15" fmla="*/ 2444579 w 4038629"/>
                <a:gd name="connsiteY15" fmla="*/ 338250 h 507077"/>
                <a:gd name="connsiteX16" fmla="*/ 2444579 w 4038629"/>
                <a:gd name="connsiteY16" fmla="*/ 507062 h 507077"/>
                <a:gd name="connsiteX17" fmla="*/ 2740000 w 4038629"/>
                <a:gd name="connsiteY17" fmla="*/ 352318 h 507077"/>
                <a:gd name="connsiteX18" fmla="*/ 2868810 w 4038629"/>
                <a:gd name="connsiteY18" fmla="*/ 468126 h 507077"/>
                <a:gd name="connsiteX19" fmla="*/ 3195566 w 4038629"/>
                <a:gd name="connsiteY19" fmla="*/ 481127 h 507077"/>
                <a:gd name="connsiteX20" fmla="*/ 3499656 w 4038629"/>
                <a:gd name="connsiteY20" fmla="*/ 478927 h 507077"/>
                <a:gd name="connsiteX21" fmla="*/ 3786476 w 4038629"/>
                <a:gd name="connsiteY21" fmla="*/ 456125 h 507077"/>
                <a:gd name="connsiteX22" fmla="*/ 4038629 w 4038629"/>
                <a:gd name="connsiteY22" fmla="*/ 496195 h 507077"/>
                <a:gd name="connsiteX0" fmla="*/ 0 w 4038629"/>
                <a:gd name="connsiteY0" fmla="*/ 486527 h 507077"/>
                <a:gd name="connsiteX1" fmla="*/ 109342 w 4038629"/>
                <a:gd name="connsiteY1" fmla="*/ 394521 h 507077"/>
                <a:gd name="connsiteX2" fmla="*/ 193615 w 4038629"/>
                <a:gd name="connsiteY2" fmla="*/ 490860 h 507077"/>
                <a:gd name="connsiteX3" fmla="*/ 609378 w 4038629"/>
                <a:gd name="connsiteY3" fmla="*/ 477860 h 507077"/>
                <a:gd name="connsiteX4" fmla="*/ 686117 w 4038629"/>
                <a:gd name="connsiteY4" fmla="*/ 437790 h 507077"/>
                <a:gd name="connsiteX5" fmla="*/ 779191 w 4038629"/>
                <a:gd name="connsiteY5" fmla="*/ 488795 h 507077"/>
                <a:gd name="connsiteX6" fmla="*/ 928468 w 4038629"/>
                <a:gd name="connsiteY6" fmla="*/ 461659 h 507077"/>
                <a:gd name="connsiteX7" fmla="*/ 1094080 w 4038629"/>
                <a:gd name="connsiteY7" fmla="*/ 494061 h 507077"/>
                <a:gd name="connsiteX8" fmla="*/ 1455506 w 4038629"/>
                <a:gd name="connsiteY8" fmla="*/ 446525 h 507077"/>
                <a:gd name="connsiteX9" fmla="*/ 1732526 w 4038629"/>
                <a:gd name="connsiteY9" fmla="*/ 471393 h 507077"/>
                <a:gd name="connsiteX10" fmla="*/ 1892472 w 4038629"/>
                <a:gd name="connsiteY10" fmla="*/ 2759 h 507077"/>
                <a:gd name="connsiteX11" fmla="*/ 1988745 w 4038629"/>
                <a:gd name="connsiteY11" fmla="*/ 264911 h 507077"/>
                <a:gd name="connsiteX12" fmla="*/ 2094754 w 4038629"/>
                <a:gd name="connsiteY12" fmla="*/ 92566 h 507077"/>
                <a:gd name="connsiteX13" fmla="*/ 2175026 w 4038629"/>
                <a:gd name="connsiteY13" fmla="*/ 164037 h 507077"/>
                <a:gd name="connsiteX14" fmla="*/ 2289834 w 4038629"/>
                <a:gd name="connsiteY14" fmla="*/ 211641 h 507077"/>
                <a:gd name="connsiteX15" fmla="*/ 2444579 w 4038629"/>
                <a:gd name="connsiteY15" fmla="*/ 338250 h 507077"/>
                <a:gd name="connsiteX16" fmla="*/ 2552920 w 4038629"/>
                <a:gd name="connsiteY16" fmla="*/ 507062 h 507077"/>
                <a:gd name="connsiteX17" fmla="*/ 2740000 w 4038629"/>
                <a:gd name="connsiteY17" fmla="*/ 352318 h 507077"/>
                <a:gd name="connsiteX18" fmla="*/ 2868810 w 4038629"/>
                <a:gd name="connsiteY18" fmla="*/ 468126 h 507077"/>
                <a:gd name="connsiteX19" fmla="*/ 3195566 w 4038629"/>
                <a:gd name="connsiteY19" fmla="*/ 481127 h 507077"/>
                <a:gd name="connsiteX20" fmla="*/ 3499656 w 4038629"/>
                <a:gd name="connsiteY20" fmla="*/ 478927 h 507077"/>
                <a:gd name="connsiteX21" fmla="*/ 3786476 w 4038629"/>
                <a:gd name="connsiteY21" fmla="*/ 456125 h 507077"/>
                <a:gd name="connsiteX22" fmla="*/ 4038629 w 4038629"/>
                <a:gd name="connsiteY22" fmla="*/ 496195 h 507077"/>
                <a:gd name="connsiteX0" fmla="*/ 0 w 4038629"/>
                <a:gd name="connsiteY0" fmla="*/ 486527 h 507161"/>
                <a:gd name="connsiteX1" fmla="*/ 109342 w 4038629"/>
                <a:gd name="connsiteY1" fmla="*/ 394521 h 507161"/>
                <a:gd name="connsiteX2" fmla="*/ 193615 w 4038629"/>
                <a:gd name="connsiteY2" fmla="*/ 490860 h 507161"/>
                <a:gd name="connsiteX3" fmla="*/ 609378 w 4038629"/>
                <a:gd name="connsiteY3" fmla="*/ 477860 h 507161"/>
                <a:gd name="connsiteX4" fmla="*/ 686117 w 4038629"/>
                <a:gd name="connsiteY4" fmla="*/ 437790 h 507161"/>
                <a:gd name="connsiteX5" fmla="*/ 779191 w 4038629"/>
                <a:gd name="connsiteY5" fmla="*/ 488795 h 507161"/>
                <a:gd name="connsiteX6" fmla="*/ 928468 w 4038629"/>
                <a:gd name="connsiteY6" fmla="*/ 461659 h 507161"/>
                <a:gd name="connsiteX7" fmla="*/ 1094080 w 4038629"/>
                <a:gd name="connsiteY7" fmla="*/ 494061 h 507161"/>
                <a:gd name="connsiteX8" fmla="*/ 1455506 w 4038629"/>
                <a:gd name="connsiteY8" fmla="*/ 446525 h 507161"/>
                <a:gd name="connsiteX9" fmla="*/ 1732526 w 4038629"/>
                <a:gd name="connsiteY9" fmla="*/ 471393 h 507161"/>
                <a:gd name="connsiteX10" fmla="*/ 1892472 w 4038629"/>
                <a:gd name="connsiteY10" fmla="*/ 2759 h 507161"/>
                <a:gd name="connsiteX11" fmla="*/ 1988745 w 4038629"/>
                <a:gd name="connsiteY11" fmla="*/ 264911 h 507161"/>
                <a:gd name="connsiteX12" fmla="*/ 2094754 w 4038629"/>
                <a:gd name="connsiteY12" fmla="*/ 92566 h 507161"/>
                <a:gd name="connsiteX13" fmla="*/ 2175026 w 4038629"/>
                <a:gd name="connsiteY13" fmla="*/ 164037 h 507161"/>
                <a:gd name="connsiteX14" fmla="*/ 2289834 w 4038629"/>
                <a:gd name="connsiteY14" fmla="*/ 211641 h 507161"/>
                <a:gd name="connsiteX15" fmla="*/ 2444579 w 4038629"/>
                <a:gd name="connsiteY15" fmla="*/ 338250 h 507161"/>
                <a:gd name="connsiteX16" fmla="*/ 2552920 w 4038629"/>
                <a:gd name="connsiteY16" fmla="*/ 507062 h 507161"/>
                <a:gd name="connsiteX17" fmla="*/ 2740000 w 4038629"/>
                <a:gd name="connsiteY17" fmla="*/ 352318 h 507161"/>
                <a:gd name="connsiteX18" fmla="*/ 2868810 w 4038629"/>
                <a:gd name="connsiteY18" fmla="*/ 468126 h 507161"/>
                <a:gd name="connsiteX19" fmla="*/ 3195566 w 4038629"/>
                <a:gd name="connsiteY19" fmla="*/ 481127 h 507161"/>
                <a:gd name="connsiteX20" fmla="*/ 3499656 w 4038629"/>
                <a:gd name="connsiteY20" fmla="*/ 478927 h 507161"/>
                <a:gd name="connsiteX21" fmla="*/ 3786476 w 4038629"/>
                <a:gd name="connsiteY21" fmla="*/ 456125 h 507161"/>
                <a:gd name="connsiteX22" fmla="*/ 4038629 w 4038629"/>
                <a:gd name="connsiteY22" fmla="*/ 496195 h 507161"/>
                <a:gd name="connsiteX0" fmla="*/ 0 w 4038629"/>
                <a:gd name="connsiteY0" fmla="*/ 486527 h 509409"/>
                <a:gd name="connsiteX1" fmla="*/ 109342 w 4038629"/>
                <a:gd name="connsiteY1" fmla="*/ 394521 h 509409"/>
                <a:gd name="connsiteX2" fmla="*/ 193615 w 4038629"/>
                <a:gd name="connsiteY2" fmla="*/ 490860 h 509409"/>
                <a:gd name="connsiteX3" fmla="*/ 609378 w 4038629"/>
                <a:gd name="connsiteY3" fmla="*/ 477860 h 509409"/>
                <a:gd name="connsiteX4" fmla="*/ 686117 w 4038629"/>
                <a:gd name="connsiteY4" fmla="*/ 437790 h 509409"/>
                <a:gd name="connsiteX5" fmla="*/ 779191 w 4038629"/>
                <a:gd name="connsiteY5" fmla="*/ 488795 h 509409"/>
                <a:gd name="connsiteX6" fmla="*/ 928468 w 4038629"/>
                <a:gd name="connsiteY6" fmla="*/ 461659 h 509409"/>
                <a:gd name="connsiteX7" fmla="*/ 1094080 w 4038629"/>
                <a:gd name="connsiteY7" fmla="*/ 494061 h 509409"/>
                <a:gd name="connsiteX8" fmla="*/ 1455506 w 4038629"/>
                <a:gd name="connsiteY8" fmla="*/ 446525 h 509409"/>
                <a:gd name="connsiteX9" fmla="*/ 1732526 w 4038629"/>
                <a:gd name="connsiteY9" fmla="*/ 471393 h 509409"/>
                <a:gd name="connsiteX10" fmla="*/ 1892472 w 4038629"/>
                <a:gd name="connsiteY10" fmla="*/ 2759 h 509409"/>
                <a:gd name="connsiteX11" fmla="*/ 1988745 w 4038629"/>
                <a:gd name="connsiteY11" fmla="*/ 264911 h 509409"/>
                <a:gd name="connsiteX12" fmla="*/ 2094754 w 4038629"/>
                <a:gd name="connsiteY12" fmla="*/ 92566 h 509409"/>
                <a:gd name="connsiteX13" fmla="*/ 2175026 w 4038629"/>
                <a:gd name="connsiteY13" fmla="*/ 164037 h 509409"/>
                <a:gd name="connsiteX14" fmla="*/ 2289834 w 4038629"/>
                <a:gd name="connsiteY14" fmla="*/ 211641 h 509409"/>
                <a:gd name="connsiteX15" fmla="*/ 2552920 w 4038629"/>
                <a:gd name="connsiteY15" fmla="*/ 507062 h 509409"/>
                <a:gd name="connsiteX16" fmla="*/ 2740000 w 4038629"/>
                <a:gd name="connsiteY16" fmla="*/ 352318 h 509409"/>
                <a:gd name="connsiteX17" fmla="*/ 2868810 w 4038629"/>
                <a:gd name="connsiteY17" fmla="*/ 468126 h 509409"/>
                <a:gd name="connsiteX18" fmla="*/ 3195566 w 4038629"/>
                <a:gd name="connsiteY18" fmla="*/ 481127 h 509409"/>
                <a:gd name="connsiteX19" fmla="*/ 3499656 w 4038629"/>
                <a:gd name="connsiteY19" fmla="*/ 478927 h 509409"/>
                <a:gd name="connsiteX20" fmla="*/ 3786476 w 4038629"/>
                <a:gd name="connsiteY20" fmla="*/ 456125 h 509409"/>
                <a:gd name="connsiteX21" fmla="*/ 4038629 w 4038629"/>
                <a:gd name="connsiteY21" fmla="*/ 496195 h 509409"/>
                <a:gd name="connsiteX0" fmla="*/ 0 w 4038629"/>
                <a:gd name="connsiteY0" fmla="*/ 486527 h 507063"/>
                <a:gd name="connsiteX1" fmla="*/ 109342 w 4038629"/>
                <a:gd name="connsiteY1" fmla="*/ 394521 h 507063"/>
                <a:gd name="connsiteX2" fmla="*/ 193615 w 4038629"/>
                <a:gd name="connsiteY2" fmla="*/ 490860 h 507063"/>
                <a:gd name="connsiteX3" fmla="*/ 609378 w 4038629"/>
                <a:gd name="connsiteY3" fmla="*/ 477860 h 507063"/>
                <a:gd name="connsiteX4" fmla="*/ 686117 w 4038629"/>
                <a:gd name="connsiteY4" fmla="*/ 437790 h 507063"/>
                <a:gd name="connsiteX5" fmla="*/ 779191 w 4038629"/>
                <a:gd name="connsiteY5" fmla="*/ 488795 h 507063"/>
                <a:gd name="connsiteX6" fmla="*/ 928468 w 4038629"/>
                <a:gd name="connsiteY6" fmla="*/ 461659 h 507063"/>
                <a:gd name="connsiteX7" fmla="*/ 1094080 w 4038629"/>
                <a:gd name="connsiteY7" fmla="*/ 494061 h 507063"/>
                <a:gd name="connsiteX8" fmla="*/ 1455506 w 4038629"/>
                <a:gd name="connsiteY8" fmla="*/ 446525 h 507063"/>
                <a:gd name="connsiteX9" fmla="*/ 1732526 w 4038629"/>
                <a:gd name="connsiteY9" fmla="*/ 471393 h 507063"/>
                <a:gd name="connsiteX10" fmla="*/ 1892472 w 4038629"/>
                <a:gd name="connsiteY10" fmla="*/ 2759 h 507063"/>
                <a:gd name="connsiteX11" fmla="*/ 1988745 w 4038629"/>
                <a:gd name="connsiteY11" fmla="*/ 264911 h 507063"/>
                <a:gd name="connsiteX12" fmla="*/ 2094754 w 4038629"/>
                <a:gd name="connsiteY12" fmla="*/ 92566 h 507063"/>
                <a:gd name="connsiteX13" fmla="*/ 2175026 w 4038629"/>
                <a:gd name="connsiteY13" fmla="*/ 164037 h 507063"/>
                <a:gd name="connsiteX14" fmla="*/ 2289834 w 4038629"/>
                <a:gd name="connsiteY14" fmla="*/ 211641 h 507063"/>
                <a:gd name="connsiteX15" fmla="*/ 2552920 w 4038629"/>
                <a:gd name="connsiteY15" fmla="*/ 507062 h 507063"/>
                <a:gd name="connsiteX16" fmla="*/ 2740000 w 4038629"/>
                <a:gd name="connsiteY16" fmla="*/ 352318 h 507063"/>
                <a:gd name="connsiteX17" fmla="*/ 2868810 w 4038629"/>
                <a:gd name="connsiteY17" fmla="*/ 468126 h 507063"/>
                <a:gd name="connsiteX18" fmla="*/ 3195566 w 4038629"/>
                <a:gd name="connsiteY18" fmla="*/ 481127 h 507063"/>
                <a:gd name="connsiteX19" fmla="*/ 3499656 w 4038629"/>
                <a:gd name="connsiteY19" fmla="*/ 478927 h 507063"/>
                <a:gd name="connsiteX20" fmla="*/ 3786476 w 4038629"/>
                <a:gd name="connsiteY20" fmla="*/ 456125 h 507063"/>
                <a:gd name="connsiteX21" fmla="*/ 4038629 w 4038629"/>
                <a:gd name="connsiteY21" fmla="*/ 496195 h 507063"/>
                <a:gd name="connsiteX0" fmla="*/ 0 w 4038629"/>
                <a:gd name="connsiteY0" fmla="*/ 486527 h 507156"/>
                <a:gd name="connsiteX1" fmla="*/ 109342 w 4038629"/>
                <a:gd name="connsiteY1" fmla="*/ 394521 h 507156"/>
                <a:gd name="connsiteX2" fmla="*/ 193615 w 4038629"/>
                <a:gd name="connsiteY2" fmla="*/ 490860 h 507156"/>
                <a:gd name="connsiteX3" fmla="*/ 609378 w 4038629"/>
                <a:gd name="connsiteY3" fmla="*/ 477860 h 507156"/>
                <a:gd name="connsiteX4" fmla="*/ 686117 w 4038629"/>
                <a:gd name="connsiteY4" fmla="*/ 437790 h 507156"/>
                <a:gd name="connsiteX5" fmla="*/ 779191 w 4038629"/>
                <a:gd name="connsiteY5" fmla="*/ 488795 h 507156"/>
                <a:gd name="connsiteX6" fmla="*/ 928468 w 4038629"/>
                <a:gd name="connsiteY6" fmla="*/ 461659 h 507156"/>
                <a:gd name="connsiteX7" fmla="*/ 1094080 w 4038629"/>
                <a:gd name="connsiteY7" fmla="*/ 494061 h 507156"/>
                <a:gd name="connsiteX8" fmla="*/ 1455506 w 4038629"/>
                <a:gd name="connsiteY8" fmla="*/ 446525 h 507156"/>
                <a:gd name="connsiteX9" fmla="*/ 1732526 w 4038629"/>
                <a:gd name="connsiteY9" fmla="*/ 471393 h 507156"/>
                <a:gd name="connsiteX10" fmla="*/ 1892472 w 4038629"/>
                <a:gd name="connsiteY10" fmla="*/ 2759 h 507156"/>
                <a:gd name="connsiteX11" fmla="*/ 1988745 w 4038629"/>
                <a:gd name="connsiteY11" fmla="*/ 264911 h 507156"/>
                <a:gd name="connsiteX12" fmla="*/ 2094754 w 4038629"/>
                <a:gd name="connsiteY12" fmla="*/ 92566 h 507156"/>
                <a:gd name="connsiteX13" fmla="*/ 2175026 w 4038629"/>
                <a:gd name="connsiteY13" fmla="*/ 164037 h 507156"/>
                <a:gd name="connsiteX14" fmla="*/ 2289834 w 4038629"/>
                <a:gd name="connsiteY14" fmla="*/ 211641 h 507156"/>
                <a:gd name="connsiteX15" fmla="*/ 2552920 w 4038629"/>
                <a:gd name="connsiteY15" fmla="*/ 507062 h 507156"/>
                <a:gd name="connsiteX16" fmla="*/ 2740000 w 4038629"/>
                <a:gd name="connsiteY16" fmla="*/ 352318 h 507156"/>
                <a:gd name="connsiteX17" fmla="*/ 2868810 w 4038629"/>
                <a:gd name="connsiteY17" fmla="*/ 468126 h 507156"/>
                <a:gd name="connsiteX18" fmla="*/ 3195566 w 4038629"/>
                <a:gd name="connsiteY18" fmla="*/ 481127 h 507156"/>
                <a:gd name="connsiteX19" fmla="*/ 3499656 w 4038629"/>
                <a:gd name="connsiteY19" fmla="*/ 478927 h 507156"/>
                <a:gd name="connsiteX20" fmla="*/ 3786476 w 4038629"/>
                <a:gd name="connsiteY20" fmla="*/ 456125 h 507156"/>
                <a:gd name="connsiteX21" fmla="*/ 4038629 w 4038629"/>
                <a:gd name="connsiteY21" fmla="*/ 496195 h 507156"/>
                <a:gd name="connsiteX0" fmla="*/ 0 w 4038629"/>
                <a:gd name="connsiteY0" fmla="*/ 486527 h 507156"/>
                <a:gd name="connsiteX1" fmla="*/ 109342 w 4038629"/>
                <a:gd name="connsiteY1" fmla="*/ 394521 h 507156"/>
                <a:gd name="connsiteX2" fmla="*/ 193615 w 4038629"/>
                <a:gd name="connsiteY2" fmla="*/ 490860 h 507156"/>
                <a:gd name="connsiteX3" fmla="*/ 609378 w 4038629"/>
                <a:gd name="connsiteY3" fmla="*/ 477860 h 507156"/>
                <a:gd name="connsiteX4" fmla="*/ 686117 w 4038629"/>
                <a:gd name="connsiteY4" fmla="*/ 437790 h 507156"/>
                <a:gd name="connsiteX5" fmla="*/ 779191 w 4038629"/>
                <a:gd name="connsiteY5" fmla="*/ 488795 h 507156"/>
                <a:gd name="connsiteX6" fmla="*/ 928468 w 4038629"/>
                <a:gd name="connsiteY6" fmla="*/ 461659 h 507156"/>
                <a:gd name="connsiteX7" fmla="*/ 1094080 w 4038629"/>
                <a:gd name="connsiteY7" fmla="*/ 494061 h 507156"/>
                <a:gd name="connsiteX8" fmla="*/ 1455506 w 4038629"/>
                <a:gd name="connsiteY8" fmla="*/ 446525 h 507156"/>
                <a:gd name="connsiteX9" fmla="*/ 1732526 w 4038629"/>
                <a:gd name="connsiteY9" fmla="*/ 471393 h 507156"/>
                <a:gd name="connsiteX10" fmla="*/ 1892472 w 4038629"/>
                <a:gd name="connsiteY10" fmla="*/ 2759 h 507156"/>
                <a:gd name="connsiteX11" fmla="*/ 1988745 w 4038629"/>
                <a:gd name="connsiteY11" fmla="*/ 264911 h 507156"/>
                <a:gd name="connsiteX12" fmla="*/ 2094754 w 4038629"/>
                <a:gd name="connsiteY12" fmla="*/ 92566 h 507156"/>
                <a:gd name="connsiteX13" fmla="*/ 2175026 w 4038629"/>
                <a:gd name="connsiteY13" fmla="*/ 164037 h 507156"/>
                <a:gd name="connsiteX14" fmla="*/ 2289834 w 4038629"/>
                <a:gd name="connsiteY14" fmla="*/ 211641 h 507156"/>
                <a:gd name="connsiteX15" fmla="*/ 2552920 w 4038629"/>
                <a:gd name="connsiteY15" fmla="*/ 507062 h 507156"/>
                <a:gd name="connsiteX16" fmla="*/ 2740000 w 4038629"/>
                <a:gd name="connsiteY16" fmla="*/ 352318 h 507156"/>
                <a:gd name="connsiteX17" fmla="*/ 2868810 w 4038629"/>
                <a:gd name="connsiteY17" fmla="*/ 468126 h 507156"/>
                <a:gd name="connsiteX18" fmla="*/ 3195566 w 4038629"/>
                <a:gd name="connsiteY18" fmla="*/ 481127 h 507156"/>
                <a:gd name="connsiteX19" fmla="*/ 3499656 w 4038629"/>
                <a:gd name="connsiteY19" fmla="*/ 478927 h 507156"/>
                <a:gd name="connsiteX20" fmla="*/ 3786476 w 4038629"/>
                <a:gd name="connsiteY20" fmla="*/ 456125 h 507156"/>
                <a:gd name="connsiteX21" fmla="*/ 4038629 w 4038629"/>
                <a:gd name="connsiteY21" fmla="*/ 496195 h 507156"/>
                <a:gd name="connsiteX0" fmla="*/ 0 w 4038629"/>
                <a:gd name="connsiteY0" fmla="*/ 486527 h 507156"/>
                <a:gd name="connsiteX1" fmla="*/ 109342 w 4038629"/>
                <a:gd name="connsiteY1" fmla="*/ 394521 h 507156"/>
                <a:gd name="connsiteX2" fmla="*/ 193615 w 4038629"/>
                <a:gd name="connsiteY2" fmla="*/ 490860 h 507156"/>
                <a:gd name="connsiteX3" fmla="*/ 609378 w 4038629"/>
                <a:gd name="connsiteY3" fmla="*/ 477860 h 507156"/>
                <a:gd name="connsiteX4" fmla="*/ 686117 w 4038629"/>
                <a:gd name="connsiteY4" fmla="*/ 437790 h 507156"/>
                <a:gd name="connsiteX5" fmla="*/ 779191 w 4038629"/>
                <a:gd name="connsiteY5" fmla="*/ 488795 h 507156"/>
                <a:gd name="connsiteX6" fmla="*/ 928468 w 4038629"/>
                <a:gd name="connsiteY6" fmla="*/ 461659 h 507156"/>
                <a:gd name="connsiteX7" fmla="*/ 1094080 w 4038629"/>
                <a:gd name="connsiteY7" fmla="*/ 494061 h 507156"/>
                <a:gd name="connsiteX8" fmla="*/ 1455506 w 4038629"/>
                <a:gd name="connsiteY8" fmla="*/ 446525 h 507156"/>
                <a:gd name="connsiteX9" fmla="*/ 1732526 w 4038629"/>
                <a:gd name="connsiteY9" fmla="*/ 471393 h 507156"/>
                <a:gd name="connsiteX10" fmla="*/ 1892472 w 4038629"/>
                <a:gd name="connsiteY10" fmla="*/ 2759 h 507156"/>
                <a:gd name="connsiteX11" fmla="*/ 1988745 w 4038629"/>
                <a:gd name="connsiteY11" fmla="*/ 264911 h 507156"/>
                <a:gd name="connsiteX12" fmla="*/ 2094754 w 4038629"/>
                <a:gd name="connsiteY12" fmla="*/ 92566 h 507156"/>
                <a:gd name="connsiteX13" fmla="*/ 2175026 w 4038629"/>
                <a:gd name="connsiteY13" fmla="*/ 164037 h 507156"/>
                <a:gd name="connsiteX14" fmla="*/ 2289834 w 4038629"/>
                <a:gd name="connsiteY14" fmla="*/ 211641 h 507156"/>
                <a:gd name="connsiteX15" fmla="*/ 2552920 w 4038629"/>
                <a:gd name="connsiteY15" fmla="*/ 507062 h 507156"/>
                <a:gd name="connsiteX16" fmla="*/ 2740000 w 4038629"/>
                <a:gd name="connsiteY16" fmla="*/ 352318 h 507156"/>
                <a:gd name="connsiteX17" fmla="*/ 2868810 w 4038629"/>
                <a:gd name="connsiteY17" fmla="*/ 485461 h 507156"/>
                <a:gd name="connsiteX18" fmla="*/ 3195566 w 4038629"/>
                <a:gd name="connsiteY18" fmla="*/ 481127 h 507156"/>
                <a:gd name="connsiteX19" fmla="*/ 3499656 w 4038629"/>
                <a:gd name="connsiteY19" fmla="*/ 478927 h 507156"/>
                <a:gd name="connsiteX20" fmla="*/ 3786476 w 4038629"/>
                <a:gd name="connsiteY20" fmla="*/ 456125 h 507156"/>
                <a:gd name="connsiteX21" fmla="*/ 4038629 w 4038629"/>
                <a:gd name="connsiteY21" fmla="*/ 496195 h 507156"/>
                <a:gd name="connsiteX0" fmla="*/ 0 w 4038629"/>
                <a:gd name="connsiteY0" fmla="*/ 486527 h 507156"/>
                <a:gd name="connsiteX1" fmla="*/ 109342 w 4038629"/>
                <a:gd name="connsiteY1" fmla="*/ 394521 h 507156"/>
                <a:gd name="connsiteX2" fmla="*/ 193615 w 4038629"/>
                <a:gd name="connsiteY2" fmla="*/ 490860 h 507156"/>
                <a:gd name="connsiteX3" fmla="*/ 609378 w 4038629"/>
                <a:gd name="connsiteY3" fmla="*/ 477860 h 507156"/>
                <a:gd name="connsiteX4" fmla="*/ 686117 w 4038629"/>
                <a:gd name="connsiteY4" fmla="*/ 437790 h 507156"/>
                <a:gd name="connsiteX5" fmla="*/ 779191 w 4038629"/>
                <a:gd name="connsiteY5" fmla="*/ 488795 h 507156"/>
                <a:gd name="connsiteX6" fmla="*/ 928468 w 4038629"/>
                <a:gd name="connsiteY6" fmla="*/ 461659 h 507156"/>
                <a:gd name="connsiteX7" fmla="*/ 1094080 w 4038629"/>
                <a:gd name="connsiteY7" fmla="*/ 494061 h 507156"/>
                <a:gd name="connsiteX8" fmla="*/ 1438171 w 4038629"/>
                <a:gd name="connsiteY8" fmla="*/ 468193 h 507156"/>
                <a:gd name="connsiteX9" fmla="*/ 1732526 w 4038629"/>
                <a:gd name="connsiteY9" fmla="*/ 471393 h 507156"/>
                <a:gd name="connsiteX10" fmla="*/ 1892472 w 4038629"/>
                <a:gd name="connsiteY10" fmla="*/ 2759 h 507156"/>
                <a:gd name="connsiteX11" fmla="*/ 1988745 w 4038629"/>
                <a:gd name="connsiteY11" fmla="*/ 264911 h 507156"/>
                <a:gd name="connsiteX12" fmla="*/ 2094754 w 4038629"/>
                <a:gd name="connsiteY12" fmla="*/ 92566 h 507156"/>
                <a:gd name="connsiteX13" fmla="*/ 2175026 w 4038629"/>
                <a:gd name="connsiteY13" fmla="*/ 164037 h 507156"/>
                <a:gd name="connsiteX14" fmla="*/ 2289834 w 4038629"/>
                <a:gd name="connsiteY14" fmla="*/ 211641 h 507156"/>
                <a:gd name="connsiteX15" fmla="*/ 2552920 w 4038629"/>
                <a:gd name="connsiteY15" fmla="*/ 507062 h 507156"/>
                <a:gd name="connsiteX16" fmla="*/ 2740000 w 4038629"/>
                <a:gd name="connsiteY16" fmla="*/ 352318 h 507156"/>
                <a:gd name="connsiteX17" fmla="*/ 2868810 w 4038629"/>
                <a:gd name="connsiteY17" fmla="*/ 485461 h 507156"/>
                <a:gd name="connsiteX18" fmla="*/ 3195566 w 4038629"/>
                <a:gd name="connsiteY18" fmla="*/ 481127 h 507156"/>
                <a:gd name="connsiteX19" fmla="*/ 3499656 w 4038629"/>
                <a:gd name="connsiteY19" fmla="*/ 478927 h 507156"/>
                <a:gd name="connsiteX20" fmla="*/ 3786476 w 4038629"/>
                <a:gd name="connsiteY20" fmla="*/ 456125 h 507156"/>
                <a:gd name="connsiteX21" fmla="*/ 4038629 w 4038629"/>
                <a:gd name="connsiteY21" fmla="*/ 496195 h 507156"/>
                <a:gd name="connsiteX0" fmla="*/ 0 w 4038629"/>
                <a:gd name="connsiteY0" fmla="*/ 486527 h 507156"/>
                <a:gd name="connsiteX1" fmla="*/ 109342 w 4038629"/>
                <a:gd name="connsiteY1" fmla="*/ 394521 h 507156"/>
                <a:gd name="connsiteX2" fmla="*/ 193615 w 4038629"/>
                <a:gd name="connsiteY2" fmla="*/ 490860 h 507156"/>
                <a:gd name="connsiteX3" fmla="*/ 609378 w 4038629"/>
                <a:gd name="connsiteY3" fmla="*/ 477860 h 507156"/>
                <a:gd name="connsiteX4" fmla="*/ 686117 w 4038629"/>
                <a:gd name="connsiteY4" fmla="*/ 437790 h 507156"/>
                <a:gd name="connsiteX5" fmla="*/ 779191 w 4038629"/>
                <a:gd name="connsiteY5" fmla="*/ 488795 h 507156"/>
                <a:gd name="connsiteX6" fmla="*/ 928468 w 4038629"/>
                <a:gd name="connsiteY6" fmla="*/ 461659 h 507156"/>
                <a:gd name="connsiteX7" fmla="*/ 1094080 w 4038629"/>
                <a:gd name="connsiteY7" fmla="*/ 494061 h 507156"/>
                <a:gd name="connsiteX8" fmla="*/ 1438171 w 4038629"/>
                <a:gd name="connsiteY8" fmla="*/ 468193 h 507156"/>
                <a:gd name="connsiteX9" fmla="*/ 1732526 w 4038629"/>
                <a:gd name="connsiteY9" fmla="*/ 471393 h 507156"/>
                <a:gd name="connsiteX10" fmla="*/ 1892472 w 4038629"/>
                <a:gd name="connsiteY10" fmla="*/ 2759 h 507156"/>
                <a:gd name="connsiteX11" fmla="*/ 1988745 w 4038629"/>
                <a:gd name="connsiteY11" fmla="*/ 264911 h 507156"/>
                <a:gd name="connsiteX12" fmla="*/ 2094754 w 4038629"/>
                <a:gd name="connsiteY12" fmla="*/ 92566 h 507156"/>
                <a:gd name="connsiteX13" fmla="*/ 2175026 w 4038629"/>
                <a:gd name="connsiteY13" fmla="*/ 164037 h 507156"/>
                <a:gd name="connsiteX14" fmla="*/ 2289834 w 4038629"/>
                <a:gd name="connsiteY14" fmla="*/ 211641 h 507156"/>
                <a:gd name="connsiteX15" fmla="*/ 2552920 w 4038629"/>
                <a:gd name="connsiteY15" fmla="*/ 507062 h 507156"/>
                <a:gd name="connsiteX16" fmla="*/ 2740000 w 4038629"/>
                <a:gd name="connsiteY16" fmla="*/ 352318 h 507156"/>
                <a:gd name="connsiteX17" fmla="*/ 2868810 w 4038629"/>
                <a:gd name="connsiteY17" fmla="*/ 485461 h 507156"/>
                <a:gd name="connsiteX18" fmla="*/ 3195566 w 4038629"/>
                <a:gd name="connsiteY18" fmla="*/ 481127 h 507156"/>
                <a:gd name="connsiteX19" fmla="*/ 3499656 w 4038629"/>
                <a:gd name="connsiteY19" fmla="*/ 478927 h 507156"/>
                <a:gd name="connsiteX20" fmla="*/ 3786476 w 4038629"/>
                <a:gd name="connsiteY20" fmla="*/ 456125 h 507156"/>
                <a:gd name="connsiteX21" fmla="*/ 4038629 w 4038629"/>
                <a:gd name="connsiteY21" fmla="*/ 496195 h 507156"/>
                <a:gd name="connsiteX0" fmla="*/ 0 w 4038629"/>
                <a:gd name="connsiteY0" fmla="*/ 486450 h 513018"/>
                <a:gd name="connsiteX1" fmla="*/ 109342 w 4038629"/>
                <a:gd name="connsiteY1" fmla="*/ 394444 h 513018"/>
                <a:gd name="connsiteX2" fmla="*/ 193615 w 4038629"/>
                <a:gd name="connsiteY2" fmla="*/ 490783 h 513018"/>
                <a:gd name="connsiteX3" fmla="*/ 609378 w 4038629"/>
                <a:gd name="connsiteY3" fmla="*/ 477783 h 513018"/>
                <a:gd name="connsiteX4" fmla="*/ 686117 w 4038629"/>
                <a:gd name="connsiteY4" fmla="*/ 437713 h 513018"/>
                <a:gd name="connsiteX5" fmla="*/ 779191 w 4038629"/>
                <a:gd name="connsiteY5" fmla="*/ 488718 h 513018"/>
                <a:gd name="connsiteX6" fmla="*/ 928468 w 4038629"/>
                <a:gd name="connsiteY6" fmla="*/ 461582 h 513018"/>
                <a:gd name="connsiteX7" fmla="*/ 1094080 w 4038629"/>
                <a:gd name="connsiteY7" fmla="*/ 493984 h 513018"/>
                <a:gd name="connsiteX8" fmla="*/ 1438171 w 4038629"/>
                <a:gd name="connsiteY8" fmla="*/ 468116 h 513018"/>
                <a:gd name="connsiteX9" fmla="*/ 1892472 w 4038629"/>
                <a:gd name="connsiteY9" fmla="*/ 2682 h 513018"/>
                <a:gd name="connsiteX10" fmla="*/ 1988745 w 4038629"/>
                <a:gd name="connsiteY10" fmla="*/ 264834 h 513018"/>
                <a:gd name="connsiteX11" fmla="*/ 2094754 w 4038629"/>
                <a:gd name="connsiteY11" fmla="*/ 92489 h 513018"/>
                <a:gd name="connsiteX12" fmla="*/ 2175026 w 4038629"/>
                <a:gd name="connsiteY12" fmla="*/ 163960 h 513018"/>
                <a:gd name="connsiteX13" fmla="*/ 2289834 w 4038629"/>
                <a:gd name="connsiteY13" fmla="*/ 211564 h 513018"/>
                <a:gd name="connsiteX14" fmla="*/ 2552920 w 4038629"/>
                <a:gd name="connsiteY14" fmla="*/ 506985 h 513018"/>
                <a:gd name="connsiteX15" fmla="*/ 2740000 w 4038629"/>
                <a:gd name="connsiteY15" fmla="*/ 352241 h 513018"/>
                <a:gd name="connsiteX16" fmla="*/ 2868810 w 4038629"/>
                <a:gd name="connsiteY16" fmla="*/ 485384 h 513018"/>
                <a:gd name="connsiteX17" fmla="*/ 3195566 w 4038629"/>
                <a:gd name="connsiteY17" fmla="*/ 481050 h 513018"/>
                <a:gd name="connsiteX18" fmla="*/ 3499656 w 4038629"/>
                <a:gd name="connsiteY18" fmla="*/ 478850 h 513018"/>
                <a:gd name="connsiteX19" fmla="*/ 3786476 w 4038629"/>
                <a:gd name="connsiteY19" fmla="*/ 456048 h 513018"/>
                <a:gd name="connsiteX20" fmla="*/ 4038629 w 4038629"/>
                <a:gd name="connsiteY20" fmla="*/ 496118 h 513018"/>
                <a:gd name="connsiteX0" fmla="*/ 0 w 4038629"/>
                <a:gd name="connsiteY0" fmla="*/ 486450 h 507079"/>
                <a:gd name="connsiteX1" fmla="*/ 109342 w 4038629"/>
                <a:gd name="connsiteY1" fmla="*/ 394444 h 507079"/>
                <a:gd name="connsiteX2" fmla="*/ 193615 w 4038629"/>
                <a:gd name="connsiteY2" fmla="*/ 490783 h 507079"/>
                <a:gd name="connsiteX3" fmla="*/ 609378 w 4038629"/>
                <a:gd name="connsiteY3" fmla="*/ 477783 h 507079"/>
                <a:gd name="connsiteX4" fmla="*/ 686117 w 4038629"/>
                <a:gd name="connsiteY4" fmla="*/ 437713 h 507079"/>
                <a:gd name="connsiteX5" fmla="*/ 779191 w 4038629"/>
                <a:gd name="connsiteY5" fmla="*/ 488718 h 507079"/>
                <a:gd name="connsiteX6" fmla="*/ 928468 w 4038629"/>
                <a:gd name="connsiteY6" fmla="*/ 461582 h 507079"/>
                <a:gd name="connsiteX7" fmla="*/ 1094080 w 4038629"/>
                <a:gd name="connsiteY7" fmla="*/ 493984 h 507079"/>
                <a:gd name="connsiteX8" fmla="*/ 1438171 w 4038629"/>
                <a:gd name="connsiteY8" fmla="*/ 468116 h 507079"/>
                <a:gd name="connsiteX9" fmla="*/ 1892472 w 4038629"/>
                <a:gd name="connsiteY9" fmla="*/ 2682 h 507079"/>
                <a:gd name="connsiteX10" fmla="*/ 1988745 w 4038629"/>
                <a:gd name="connsiteY10" fmla="*/ 264834 h 507079"/>
                <a:gd name="connsiteX11" fmla="*/ 2094754 w 4038629"/>
                <a:gd name="connsiteY11" fmla="*/ 92489 h 507079"/>
                <a:gd name="connsiteX12" fmla="*/ 2175026 w 4038629"/>
                <a:gd name="connsiteY12" fmla="*/ 163960 h 507079"/>
                <a:gd name="connsiteX13" fmla="*/ 2289834 w 4038629"/>
                <a:gd name="connsiteY13" fmla="*/ 211564 h 507079"/>
                <a:gd name="connsiteX14" fmla="*/ 2552920 w 4038629"/>
                <a:gd name="connsiteY14" fmla="*/ 506985 h 507079"/>
                <a:gd name="connsiteX15" fmla="*/ 2740000 w 4038629"/>
                <a:gd name="connsiteY15" fmla="*/ 352241 h 507079"/>
                <a:gd name="connsiteX16" fmla="*/ 2868810 w 4038629"/>
                <a:gd name="connsiteY16" fmla="*/ 485384 h 507079"/>
                <a:gd name="connsiteX17" fmla="*/ 3195566 w 4038629"/>
                <a:gd name="connsiteY17" fmla="*/ 481050 h 507079"/>
                <a:gd name="connsiteX18" fmla="*/ 3499656 w 4038629"/>
                <a:gd name="connsiteY18" fmla="*/ 478850 h 507079"/>
                <a:gd name="connsiteX19" fmla="*/ 3786476 w 4038629"/>
                <a:gd name="connsiteY19" fmla="*/ 456048 h 507079"/>
                <a:gd name="connsiteX20" fmla="*/ 4038629 w 4038629"/>
                <a:gd name="connsiteY20" fmla="*/ 496118 h 507079"/>
                <a:gd name="connsiteX0" fmla="*/ 0 w 4038629"/>
                <a:gd name="connsiteY0" fmla="*/ 486450 h 507079"/>
                <a:gd name="connsiteX1" fmla="*/ 109342 w 4038629"/>
                <a:gd name="connsiteY1" fmla="*/ 394444 h 507079"/>
                <a:gd name="connsiteX2" fmla="*/ 193615 w 4038629"/>
                <a:gd name="connsiteY2" fmla="*/ 490783 h 507079"/>
                <a:gd name="connsiteX3" fmla="*/ 609378 w 4038629"/>
                <a:gd name="connsiteY3" fmla="*/ 477783 h 507079"/>
                <a:gd name="connsiteX4" fmla="*/ 686117 w 4038629"/>
                <a:gd name="connsiteY4" fmla="*/ 437713 h 507079"/>
                <a:gd name="connsiteX5" fmla="*/ 779191 w 4038629"/>
                <a:gd name="connsiteY5" fmla="*/ 488718 h 507079"/>
                <a:gd name="connsiteX6" fmla="*/ 928468 w 4038629"/>
                <a:gd name="connsiteY6" fmla="*/ 461582 h 507079"/>
                <a:gd name="connsiteX7" fmla="*/ 1094080 w 4038629"/>
                <a:gd name="connsiteY7" fmla="*/ 493984 h 507079"/>
                <a:gd name="connsiteX8" fmla="*/ 1438171 w 4038629"/>
                <a:gd name="connsiteY8" fmla="*/ 468116 h 507079"/>
                <a:gd name="connsiteX9" fmla="*/ 1892472 w 4038629"/>
                <a:gd name="connsiteY9" fmla="*/ 2682 h 507079"/>
                <a:gd name="connsiteX10" fmla="*/ 1988745 w 4038629"/>
                <a:gd name="connsiteY10" fmla="*/ 264834 h 507079"/>
                <a:gd name="connsiteX11" fmla="*/ 2094754 w 4038629"/>
                <a:gd name="connsiteY11" fmla="*/ 92489 h 507079"/>
                <a:gd name="connsiteX12" fmla="*/ 2175026 w 4038629"/>
                <a:gd name="connsiteY12" fmla="*/ 163960 h 507079"/>
                <a:gd name="connsiteX13" fmla="*/ 2289834 w 4038629"/>
                <a:gd name="connsiteY13" fmla="*/ 211564 h 507079"/>
                <a:gd name="connsiteX14" fmla="*/ 2552920 w 4038629"/>
                <a:gd name="connsiteY14" fmla="*/ 506985 h 507079"/>
                <a:gd name="connsiteX15" fmla="*/ 2740000 w 4038629"/>
                <a:gd name="connsiteY15" fmla="*/ 352241 h 507079"/>
                <a:gd name="connsiteX16" fmla="*/ 2868810 w 4038629"/>
                <a:gd name="connsiteY16" fmla="*/ 485384 h 507079"/>
                <a:gd name="connsiteX17" fmla="*/ 3195566 w 4038629"/>
                <a:gd name="connsiteY17" fmla="*/ 481050 h 507079"/>
                <a:gd name="connsiteX18" fmla="*/ 3499656 w 4038629"/>
                <a:gd name="connsiteY18" fmla="*/ 478850 h 507079"/>
                <a:gd name="connsiteX19" fmla="*/ 3786476 w 4038629"/>
                <a:gd name="connsiteY19" fmla="*/ 456048 h 507079"/>
                <a:gd name="connsiteX20" fmla="*/ 4038629 w 4038629"/>
                <a:gd name="connsiteY20" fmla="*/ 496118 h 507079"/>
                <a:gd name="connsiteX0" fmla="*/ 0 w 4038629"/>
                <a:gd name="connsiteY0" fmla="*/ 486554 h 507183"/>
                <a:gd name="connsiteX1" fmla="*/ 109342 w 4038629"/>
                <a:gd name="connsiteY1" fmla="*/ 394548 h 507183"/>
                <a:gd name="connsiteX2" fmla="*/ 193615 w 4038629"/>
                <a:gd name="connsiteY2" fmla="*/ 490887 h 507183"/>
                <a:gd name="connsiteX3" fmla="*/ 609378 w 4038629"/>
                <a:gd name="connsiteY3" fmla="*/ 477887 h 507183"/>
                <a:gd name="connsiteX4" fmla="*/ 686117 w 4038629"/>
                <a:gd name="connsiteY4" fmla="*/ 437817 h 507183"/>
                <a:gd name="connsiteX5" fmla="*/ 779191 w 4038629"/>
                <a:gd name="connsiteY5" fmla="*/ 488822 h 507183"/>
                <a:gd name="connsiteX6" fmla="*/ 928468 w 4038629"/>
                <a:gd name="connsiteY6" fmla="*/ 461686 h 507183"/>
                <a:gd name="connsiteX7" fmla="*/ 1094080 w 4038629"/>
                <a:gd name="connsiteY7" fmla="*/ 494088 h 507183"/>
                <a:gd name="connsiteX8" fmla="*/ 1650520 w 4038629"/>
                <a:gd name="connsiteY8" fmla="*/ 472553 h 507183"/>
                <a:gd name="connsiteX9" fmla="*/ 1892472 w 4038629"/>
                <a:gd name="connsiteY9" fmla="*/ 2786 h 507183"/>
                <a:gd name="connsiteX10" fmla="*/ 1988745 w 4038629"/>
                <a:gd name="connsiteY10" fmla="*/ 264938 h 507183"/>
                <a:gd name="connsiteX11" fmla="*/ 2094754 w 4038629"/>
                <a:gd name="connsiteY11" fmla="*/ 92593 h 507183"/>
                <a:gd name="connsiteX12" fmla="*/ 2175026 w 4038629"/>
                <a:gd name="connsiteY12" fmla="*/ 164064 h 507183"/>
                <a:gd name="connsiteX13" fmla="*/ 2289834 w 4038629"/>
                <a:gd name="connsiteY13" fmla="*/ 211668 h 507183"/>
                <a:gd name="connsiteX14" fmla="*/ 2552920 w 4038629"/>
                <a:gd name="connsiteY14" fmla="*/ 507089 h 507183"/>
                <a:gd name="connsiteX15" fmla="*/ 2740000 w 4038629"/>
                <a:gd name="connsiteY15" fmla="*/ 352345 h 507183"/>
                <a:gd name="connsiteX16" fmla="*/ 2868810 w 4038629"/>
                <a:gd name="connsiteY16" fmla="*/ 485488 h 507183"/>
                <a:gd name="connsiteX17" fmla="*/ 3195566 w 4038629"/>
                <a:gd name="connsiteY17" fmla="*/ 481154 h 507183"/>
                <a:gd name="connsiteX18" fmla="*/ 3499656 w 4038629"/>
                <a:gd name="connsiteY18" fmla="*/ 478954 h 507183"/>
                <a:gd name="connsiteX19" fmla="*/ 3786476 w 4038629"/>
                <a:gd name="connsiteY19" fmla="*/ 456152 h 507183"/>
                <a:gd name="connsiteX20" fmla="*/ 4038629 w 4038629"/>
                <a:gd name="connsiteY20" fmla="*/ 496222 h 507183"/>
                <a:gd name="connsiteX0" fmla="*/ 0 w 4038629"/>
                <a:gd name="connsiteY0" fmla="*/ 483799 h 504428"/>
                <a:gd name="connsiteX1" fmla="*/ 109342 w 4038629"/>
                <a:gd name="connsiteY1" fmla="*/ 391793 h 504428"/>
                <a:gd name="connsiteX2" fmla="*/ 193615 w 4038629"/>
                <a:gd name="connsiteY2" fmla="*/ 488132 h 504428"/>
                <a:gd name="connsiteX3" fmla="*/ 609378 w 4038629"/>
                <a:gd name="connsiteY3" fmla="*/ 475132 h 504428"/>
                <a:gd name="connsiteX4" fmla="*/ 686117 w 4038629"/>
                <a:gd name="connsiteY4" fmla="*/ 435062 h 504428"/>
                <a:gd name="connsiteX5" fmla="*/ 779191 w 4038629"/>
                <a:gd name="connsiteY5" fmla="*/ 486067 h 504428"/>
                <a:gd name="connsiteX6" fmla="*/ 928468 w 4038629"/>
                <a:gd name="connsiteY6" fmla="*/ 458931 h 504428"/>
                <a:gd name="connsiteX7" fmla="*/ 1094080 w 4038629"/>
                <a:gd name="connsiteY7" fmla="*/ 491333 h 504428"/>
                <a:gd name="connsiteX8" fmla="*/ 1650520 w 4038629"/>
                <a:gd name="connsiteY8" fmla="*/ 469798 h 504428"/>
                <a:gd name="connsiteX9" fmla="*/ 1892472 w 4038629"/>
                <a:gd name="connsiteY9" fmla="*/ 31 h 504428"/>
                <a:gd name="connsiteX10" fmla="*/ 1988745 w 4038629"/>
                <a:gd name="connsiteY10" fmla="*/ 262183 h 504428"/>
                <a:gd name="connsiteX11" fmla="*/ 2094754 w 4038629"/>
                <a:gd name="connsiteY11" fmla="*/ 89838 h 504428"/>
                <a:gd name="connsiteX12" fmla="*/ 2175026 w 4038629"/>
                <a:gd name="connsiteY12" fmla="*/ 161309 h 504428"/>
                <a:gd name="connsiteX13" fmla="*/ 2289834 w 4038629"/>
                <a:gd name="connsiteY13" fmla="*/ 208913 h 504428"/>
                <a:gd name="connsiteX14" fmla="*/ 2552920 w 4038629"/>
                <a:gd name="connsiteY14" fmla="*/ 504334 h 504428"/>
                <a:gd name="connsiteX15" fmla="*/ 2740000 w 4038629"/>
                <a:gd name="connsiteY15" fmla="*/ 349590 h 504428"/>
                <a:gd name="connsiteX16" fmla="*/ 2868810 w 4038629"/>
                <a:gd name="connsiteY16" fmla="*/ 482733 h 504428"/>
                <a:gd name="connsiteX17" fmla="*/ 3195566 w 4038629"/>
                <a:gd name="connsiteY17" fmla="*/ 478399 h 504428"/>
                <a:gd name="connsiteX18" fmla="*/ 3499656 w 4038629"/>
                <a:gd name="connsiteY18" fmla="*/ 476199 h 504428"/>
                <a:gd name="connsiteX19" fmla="*/ 3786476 w 4038629"/>
                <a:gd name="connsiteY19" fmla="*/ 453397 h 504428"/>
                <a:gd name="connsiteX20" fmla="*/ 4038629 w 4038629"/>
                <a:gd name="connsiteY20" fmla="*/ 493467 h 504428"/>
                <a:gd name="connsiteX0" fmla="*/ 0 w 4038629"/>
                <a:gd name="connsiteY0" fmla="*/ 487514 h 508143"/>
                <a:gd name="connsiteX1" fmla="*/ 109342 w 4038629"/>
                <a:gd name="connsiteY1" fmla="*/ 395508 h 508143"/>
                <a:gd name="connsiteX2" fmla="*/ 193615 w 4038629"/>
                <a:gd name="connsiteY2" fmla="*/ 491847 h 508143"/>
                <a:gd name="connsiteX3" fmla="*/ 609378 w 4038629"/>
                <a:gd name="connsiteY3" fmla="*/ 478847 h 508143"/>
                <a:gd name="connsiteX4" fmla="*/ 686117 w 4038629"/>
                <a:gd name="connsiteY4" fmla="*/ 438777 h 508143"/>
                <a:gd name="connsiteX5" fmla="*/ 779191 w 4038629"/>
                <a:gd name="connsiteY5" fmla="*/ 489782 h 508143"/>
                <a:gd name="connsiteX6" fmla="*/ 928468 w 4038629"/>
                <a:gd name="connsiteY6" fmla="*/ 462646 h 508143"/>
                <a:gd name="connsiteX7" fmla="*/ 1094080 w 4038629"/>
                <a:gd name="connsiteY7" fmla="*/ 495048 h 508143"/>
                <a:gd name="connsiteX8" fmla="*/ 1650520 w 4038629"/>
                <a:gd name="connsiteY8" fmla="*/ 473513 h 508143"/>
                <a:gd name="connsiteX9" fmla="*/ 1892472 w 4038629"/>
                <a:gd name="connsiteY9" fmla="*/ 3746 h 508143"/>
                <a:gd name="connsiteX10" fmla="*/ 2001745 w 4038629"/>
                <a:gd name="connsiteY10" fmla="*/ 239896 h 508143"/>
                <a:gd name="connsiteX11" fmla="*/ 2094754 w 4038629"/>
                <a:gd name="connsiteY11" fmla="*/ 93553 h 508143"/>
                <a:gd name="connsiteX12" fmla="*/ 2175026 w 4038629"/>
                <a:gd name="connsiteY12" fmla="*/ 165024 h 508143"/>
                <a:gd name="connsiteX13" fmla="*/ 2289834 w 4038629"/>
                <a:gd name="connsiteY13" fmla="*/ 212628 h 508143"/>
                <a:gd name="connsiteX14" fmla="*/ 2552920 w 4038629"/>
                <a:gd name="connsiteY14" fmla="*/ 508049 h 508143"/>
                <a:gd name="connsiteX15" fmla="*/ 2740000 w 4038629"/>
                <a:gd name="connsiteY15" fmla="*/ 353305 h 508143"/>
                <a:gd name="connsiteX16" fmla="*/ 2868810 w 4038629"/>
                <a:gd name="connsiteY16" fmla="*/ 486448 h 508143"/>
                <a:gd name="connsiteX17" fmla="*/ 3195566 w 4038629"/>
                <a:gd name="connsiteY17" fmla="*/ 482114 h 508143"/>
                <a:gd name="connsiteX18" fmla="*/ 3499656 w 4038629"/>
                <a:gd name="connsiteY18" fmla="*/ 479914 h 508143"/>
                <a:gd name="connsiteX19" fmla="*/ 3786476 w 4038629"/>
                <a:gd name="connsiteY19" fmla="*/ 457112 h 508143"/>
                <a:gd name="connsiteX20" fmla="*/ 4038629 w 4038629"/>
                <a:gd name="connsiteY20" fmla="*/ 497182 h 508143"/>
                <a:gd name="connsiteX0" fmla="*/ 0 w 4038629"/>
                <a:gd name="connsiteY0" fmla="*/ 487514 h 508143"/>
                <a:gd name="connsiteX1" fmla="*/ 109342 w 4038629"/>
                <a:gd name="connsiteY1" fmla="*/ 395508 h 508143"/>
                <a:gd name="connsiteX2" fmla="*/ 193615 w 4038629"/>
                <a:gd name="connsiteY2" fmla="*/ 491847 h 508143"/>
                <a:gd name="connsiteX3" fmla="*/ 609378 w 4038629"/>
                <a:gd name="connsiteY3" fmla="*/ 478847 h 508143"/>
                <a:gd name="connsiteX4" fmla="*/ 686117 w 4038629"/>
                <a:gd name="connsiteY4" fmla="*/ 438777 h 508143"/>
                <a:gd name="connsiteX5" fmla="*/ 779191 w 4038629"/>
                <a:gd name="connsiteY5" fmla="*/ 489782 h 508143"/>
                <a:gd name="connsiteX6" fmla="*/ 919801 w 4038629"/>
                <a:gd name="connsiteY6" fmla="*/ 462646 h 508143"/>
                <a:gd name="connsiteX7" fmla="*/ 1094080 w 4038629"/>
                <a:gd name="connsiteY7" fmla="*/ 495048 h 508143"/>
                <a:gd name="connsiteX8" fmla="*/ 1650520 w 4038629"/>
                <a:gd name="connsiteY8" fmla="*/ 473513 h 508143"/>
                <a:gd name="connsiteX9" fmla="*/ 1892472 w 4038629"/>
                <a:gd name="connsiteY9" fmla="*/ 3746 h 508143"/>
                <a:gd name="connsiteX10" fmla="*/ 2001745 w 4038629"/>
                <a:gd name="connsiteY10" fmla="*/ 239896 h 508143"/>
                <a:gd name="connsiteX11" fmla="*/ 2094754 w 4038629"/>
                <a:gd name="connsiteY11" fmla="*/ 93553 h 508143"/>
                <a:gd name="connsiteX12" fmla="*/ 2175026 w 4038629"/>
                <a:gd name="connsiteY12" fmla="*/ 165024 h 508143"/>
                <a:gd name="connsiteX13" fmla="*/ 2289834 w 4038629"/>
                <a:gd name="connsiteY13" fmla="*/ 212628 h 508143"/>
                <a:gd name="connsiteX14" fmla="*/ 2552920 w 4038629"/>
                <a:gd name="connsiteY14" fmla="*/ 508049 h 508143"/>
                <a:gd name="connsiteX15" fmla="*/ 2740000 w 4038629"/>
                <a:gd name="connsiteY15" fmla="*/ 353305 h 508143"/>
                <a:gd name="connsiteX16" fmla="*/ 2868810 w 4038629"/>
                <a:gd name="connsiteY16" fmla="*/ 486448 h 508143"/>
                <a:gd name="connsiteX17" fmla="*/ 3195566 w 4038629"/>
                <a:gd name="connsiteY17" fmla="*/ 482114 h 508143"/>
                <a:gd name="connsiteX18" fmla="*/ 3499656 w 4038629"/>
                <a:gd name="connsiteY18" fmla="*/ 479914 h 508143"/>
                <a:gd name="connsiteX19" fmla="*/ 3786476 w 4038629"/>
                <a:gd name="connsiteY19" fmla="*/ 457112 h 508143"/>
                <a:gd name="connsiteX20" fmla="*/ 4038629 w 4038629"/>
                <a:gd name="connsiteY20" fmla="*/ 497182 h 508143"/>
                <a:gd name="connsiteX0" fmla="*/ 0 w 4038629"/>
                <a:gd name="connsiteY0" fmla="*/ 483769 h 504398"/>
                <a:gd name="connsiteX1" fmla="*/ 109342 w 4038629"/>
                <a:gd name="connsiteY1" fmla="*/ 391763 h 504398"/>
                <a:gd name="connsiteX2" fmla="*/ 193615 w 4038629"/>
                <a:gd name="connsiteY2" fmla="*/ 488102 h 504398"/>
                <a:gd name="connsiteX3" fmla="*/ 609378 w 4038629"/>
                <a:gd name="connsiteY3" fmla="*/ 475102 h 504398"/>
                <a:gd name="connsiteX4" fmla="*/ 686117 w 4038629"/>
                <a:gd name="connsiteY4" fmla="*/ 435032 h 504398"/>
                <a:gd name="connsiteX5" fmla="*/ 779191 w 4038629"/>
                <a:gd name="connsiteY5" fmla="*/ 486037 h 504398"/>
                <a:gd name="connsiteX6" fmla="*/ 919801 w 4038629"/>
                <a:gd name="connsiteY6" fmla="*/ 458901 h 504398"/>
                <a:gd name="connsiteX7" fmla="*/ 1094080 w 4038629"/>
                <a:gd name="connsiteY7" fmla="*/ 491303 h 504398"/>
                <a:gd name="connsiteX8" fmla="*/ 1650520 w 4038629"/>
                <a:gd name="connsiteY8" fmla="*/ 469768 h 504398"/>
                <a:gd name="connsiteX9" fmla="*/ 1892472 w 4038629"/>
                <a:gd name="connsiteY9" fmla="*/ 1 h 504398"/>
                <a:gd name="connsiteX10" fmla="*/ 2001745 w 4038629"/>
                <a:gd name="connsiteY10" fmla="*/ 236151 h 504398"/>
                <a:gd name="connsiteX11" fmla="*/ 2094754 w 4038629"/>
                <a:gd name="connsiteY11" fmla="*/ 89808 h 504398"/>
                <a:gd name="connsiteX12" fmla="*/ 2175026 w 4038629"/>
                <a:gd name="connsiteY12" fmla="*/ 161279 h 504398"/>
                <a:gd name="connsiteX13" fmla="*/ 2289834 w 4038629"/>
                <a:gd name="connsiteY13" fmla="*/ 208883 h 504398"/>
                <a:gd name="connsiteX14" fmla="*/ 2552920 w 4038629"/>
                <a:gd name="connsiteY14" fmla="*/ 504304 h 504398"/>
                <a:gd name="connsiteX15" fmla="*/ 2740000 w 4038629"/>
                <a:gd name="connsiteY15" fmla="*/ 349560 h 504398"/>
                <a:gd name="connsiteX16" fmla="*/ 2868810 w 4038629"/>
                <a:gd name="connsiteY16" fmla="*/ 482703 h 504398"/>
                <a:gd name="connsiteX17" fmla="*/ 3195566 w 4038629"/>
                <a:gd name="connsiteY17" fmla="*/ 478369 h 504398"/>
                <a:gd name="connsiteX18" fmla="*/ 3499656 w 4038629"/>
                <a:gd name="connsiteY18" fmla="*/ 476169 h 504398"/>
                <a:gd name="connsiteX19" fmla="*/ 3786476 w 4038629"/>
                <a:gd name="connsiteY19" fmla="*/ 453367 h 504398"/>
                <a:gd name="connsiteX20" fmla="*/ 4038629 w 4038629"/>
                <a:gd name="connsiteY20" fmla="*/ 493437 h 504398"/>
                <a:gd name="connsiteX0" fmla="*/ 0 w 4038629"/>
                <a:gd name="connsiteY0" fmla="*/ 494156 h 514785"/>
                <a:gd name="connsiteX1" fmla="*/ 109342 w 4038629"/>
                <a:gd name="connsiteY1" fmla="*/ 402150 h 514785"/>
                <a:gd name="connsiteX2" fmla="*/ 193615 w 4038629"/>
                <a:gd name="connsiteY2" fmla="*/ 498489 h 514785"/>
                <a:gd name="connsiteX3" fmla="*/ 609378 w 4038629"/>
                <a:gd name="connsiteY3" fmla="*/ 485489 h 514785"/>
                <a:gd name="connsiteX4" fmla="*/ 686117 w 4038629"/>
                <a:gd name="connsiteY4" fmla="*/ 445419 h 514785"/>
                <a:gd name="connsiteX5" fmla="*/ 779191 w 4038629"/>
                <a:gd name="connsiteY5" fmla="*/ 496424 h 514785"/>
                <a:gd name="connsiteX6" fmla="*/ 919801 w 4038629"/>
                <a:gd name="connsiteY6" fmla="*/ 469288 h 514785"/>
                <a:gd name="connsiteX7" fmla="*/ 1094080 w 4038629"/>
                <a:gd name="connsiteY7" fmla="*/ 501690 h 514785"/>
                <a:gd name="connsiteX8" fmla="*/ 1650520 w 4038629"/>
                <a:gd name="connsiteY8" fmla="*/ 480155 h 514785"/>
                <a:gd name="connsiteX9" fmla="*/ 1892472 w 4038629"/>
                <a:gd name="connsiteY9" fmla="*/ 10388 h 514785"/>
                <a:gd name="connsiteX10" fmla="*/ 2001745 w 4038629"/>
                <a:gd name="connsiteY10" fmla="*/ 142531 h 514785"/>
                <a:gd name="connsiteX11" fmla="*/ 2094754 w 4038629"/>
                <a:gd name="connsiteY11" fmla="*/ 100195 h 514785"/>
                <a:gd name="connsiteX12" fmla="*/ 2175026 w 4038629"/>
                <a:gd name="connsiteY12" fmla="*/ 171666 h 514785"/>
                <a:gd name="connsiteX13" fmla="*/ 2289834 w 4038629"/>
                <a:gd name="connsiteY13" fmla="*/ 219270 h 514785"/>
                <a:gd name="connsiteX14" fmla="*/ 2552920 w 4038629"/>
                <a:gd name="connsiteY14" fmla="*/ 514691 h 514785"/>
                <a:gd name="connsiteX15" fmla="*/ 2740000 w 4038629"/>
                <a:gd name="connsiteY15" fmla="*/ 359947 h 514785"/>
                <a:gd name="connsiteX16" fmla="*/ 2868810 w 4038629"/>
                <a:gd name="connsiteY16" fmla="*/ 493090 h 514785"/>
                <a:gd name="connsiteX17" fmla="*/ 3195566 w 4038629"/>
                <a:gd name="connsiteY17" fmla="*/ 488756 h 514785"/>
                <a:gd name="connsiteX18" fmla="*/ 3499656 w 4038629"/>
                <a:gd name="connsiteY18" fmla="*/ 486556 h 514785"/>
                <a:gd name="connsiteX19" fmla="*/ 3786476 w 4038629"/>
                <a:gd name="connsiteY19" fmla="*/ 463754 h 514785"/>
                <a:gd name="connsiteX20" fmla="*/ 4038629 w 4038629"/>
                <a:gd name="connsiteY20" fmla="*/ 503824 h 514785"/>
                <a:gd name="connsiteX0" fmla="*/ 0 w 4038629"/>
                <a:gd name="connsiteY0" fmla="*/ 495330 h 515959"/>
                <a:gd name="connsiteX1" fmla="*/ 109342 w 4038629"/>
                <a:gd name="connsiteY1" fmla="*/ 403324 h 515959"/>
                <a:gd name="connsiteX2" fmla="*/ 193615 w 4038629"/>
                <a:gd name="connsiteY2" fmla="*/ 499663 h 515959"/>
                <a:gd name="connsiteX3" fmla="*/ 609378 w 4038629"/>
                <a:gd name="connsiteY3" fmla="*/ 486663 h 515959"/>
                <a:gd name="connsiteX4" fmla="*/ 686117 w 4038629"/>
                <a:gd name="connsiteY4" fmla="*/ 446593 h 515959"/>
                <a:gd name="connsiteX5" fmla="*/ 779191 w 4038629"/>
                <a:gd name="connsiteY5" fmla="*/ 497598 h 515959"/>
                <a:gd name="connsiteX6" fmla="*/ 919801 w 4038629"/>
                <a:gd name="connsiteY6" fmla="*/ 470462 h 515959"/>
                <a:gd name="connsiteX7" fmla="*/ 1094080 w 4038629"/>
                <a:gd name="connsiteY7" fmla="*/ 502864 h 515959"/>
                <a:gd name="connsiteX8" fmla="*/ 1650520 w 4038629"/>
                <a:gd name="connsiteY8" fmla="*/ 481329 h 515959"/>
                <a:gd name="connsiteX9" fmla="*/ 1892472 w 4038629"/>
                <a:gd name="connsiteY9" fmla="*/ 11562 h 515959"/>
                <a:gd name="connsiteX10" fmla="*/ 2001745 w 4038629"/>
                <a:gd name="connsiteY10" fmla="*/ 143705 h 515959"/>
                <a:gd name="connsiteX11" fmla="*/ 2090420 w 4038629"/>
                <a:gd name="connsiteY11" fmla="*/ 144705 h 515959"/>
                <a:gd name="connsiteX12" fmla="*/ 2175026 w 4038629"/>
                <a:gd name="connsiteY12" fmla="*/ 172840 h 515959"/>
                <a:gd name="connsiteX13" fmla="*/ 2289834 w 4038629"/>
                <a:gd name="connsiteY13" fmla="*/ 220444 h 515959"/>
                <a:gd name="connsiteX14" fmla="*/ 2552920 w 4038629"/>
                <a:gd name="connsiteY14" fmla="*/ 515865 h 515959"/>
                <a:gd name="connsiteX15" fmla="*/ 2740000 w 4038629"/>
                <a:gd name="connsiteY15" fmla="*/ 361121 h 515959"/>
                <a:gd name="connsiteX16" fmla="*/ 2868810 w 4038629"/>
                <a:gd name="connsiteY16" fmla="*/ 494264 h 515959"/>
                <a:gd name="connsiteX17" fmla="*/ 3195566 w 4038629"/>
                <a:gd name="connsiteY17" fmla="*/ 489930 h 515959"/>
                <a:gd name="connsiteX18" fmla="*/ 3499656 w 4038629"/>
                <a:gd name="connsiteY18" fmla="*/ 487730 h 515959"/>
                <a:gd name="connsiteX19" fmla="*/ 3786476 w 4038629"/>
                <a:gd name="connsiteY19" fmla="*/ 464928 h 515959"/>
                <a:gd name="connsiteX20" fmla="*/ 4038629 w 4038629"/>
                <a:gd name="connsiteY20" fmla="*/ 504998 h 515959"/>
                <a:gd name="connsiteX0" fmla="*/ 0 w 4038629"/>
                <a:gd name="connsiteY0" fmla="*/ 495330 h 515959"/>
                <a:gd name="connsiteX1" fmla="*/ 109342 w 4038629"/>
                <a:gd name="connsiteY1" fmla="*/ 403324 h 515959"/>
                <a:gd name="connsiteX2" fmla="*/ 193615 w 4038629"/>
                <a:gd name="connsiteY2" fmla="*/ 499663 h 515959"/>
                <a:gd name="connsiteX3" fmla="*/ 609378 w 4038629"/>
                <a:gd name="connsiteY3" fmla="*/ 486663 h 515959"/>
                <a:gd name="connsiteX4" fmla="*/ 686117 w 4038629"/>
                <a:gd name="connsiteY4" fmla="*/ 446593 h 515959"/>
                <a:gd name="connsiteX5" fmla="*/ 779191 w 4038629"/>
                <a:gd name="connsiteY5" fmla="*/ 497598 h 515959"/>
                <a:gd name="connsiteX6" fmla="*/ 919801 w 4038629"/>
                <a:gd name="connsiteY6" fmla="*/ 470462 h 515959"/>
                <a:gd name="connsiteX7" fmla="*/ 1094080 w 4038629"/>
                <a:gd name="connsiteY7" fmla="*/ 502864 h 515959"/>
                <a:gd name="connsiteX8" fmla="*/ 1650520 w 4038629"/>
                <a:gd name="connsiteY8" fmla="*/ 481329 h 515959"/>
                <a:gd name="connsiteX9" fmla="*/ 1892472 w 4038629"/>
                <a:gd name="connsiteY9" fmla="*/ 11562 h 515959"/>
                <a:gd name="connsiteX10" fmla="*/ 2001745 w 4038629"/>
                <a:gd name="connsiteY10" fmla="*/ 143705 h 515959"/>
                <a:gd name="connsiteX11" fmla="*/ 2090420 w 4038629"/>
                <a:gd name="connsiteY11" fmla="*/ 144705 h 515959"/>
                <a:gd name="connsiteX12" fmla="*/ 2175026 w 4038629"/>
                <a:gd name="connsiteY12" fmla="*/ 172840 h 515959"/>
                <a:gd name="connsiteX13" fmla="*/ 2289834 w 4038629"/>
                <a:gd name="connsiteY13" fmla="*/ 220444 h 515959"/>
                <a:gd name="connsiteX14" fmla="*/ 2552920 w 4038629"/>
                <a:gd name="connsiteY14" fmla="*/ 515865 h 515959"/>
                <a:gd name="connsiteX15" fmla="*/ 2740000 w 4038629"/>
                <a:gd name="connsiteY15" fmla="*/ 361121 h 515959"/>
                <a:gd name="connsiteX16" fmla="*/ 2868810 w 4038629"/>
                <a:gd name="connsiteY16" fmla="*/ 494264 h 515959"/>
                <a:gd name="connsiteX17" fmla="*/ 3195566 w 4038629"/>
                <a:gd name="connsiteY17" fmla="*/ 489930 h 515959"/>
                <a:gd name="connsiteX18" fmla="*/ 3499656 w 4038629"/>
                <a:gd name="connsiteY18" fmla="*/ 487730 h 515959"/>
                <a:gd name="connsiteX19" fmla="*/ 3786476 w 4038629"/>
                <a:gd name="connsiteY19" fmla="*/ 464928 h 515959"/>
                <a:gd name="connsiteX20" fmla="*/ 4038629 w 4038629"/>
                <a:gd name="connsiteY20" fmla="*/ 504998 h 515959"/>
                <a:gd name="connsiteX0" fmla="*/ 0 w 4038629"/>
                <a:gd name="connsiteY0" fmla="*/ 495330 h 515959"/>
                <a:gd name="connsiteX1" fmla="*/ 109342 w 4038629"/>
                <a:gd name="connsiteY1" fmla="*/ 403324 h 515959"/>
                <a:gd name="connsiteX2" fmla="*/ 193615 w 4038629"/>
                <a:gd name="connsiteY2" fmla="*/ 499663 h 515959"/>
                <a:gd name="connsiteX3" fmla="*/ 609378 w 4038629"/>
                <a:gd name="connsiteY3" fmla="*/ 486663 h 515959"/>
                <a:gd name="connsiteX4" fmla="*/ 686117 w 4038629"/>
                <a:gd name="connsiteY4" fmla="*/ 446593 h 515959"/>
                <a:gd name="connsiteX5" fmla="*/ 779191 w 4038629"/>
                <a:gd name="connsiteY5" fmla="*/ 497598 h 515959"/>
                <a:gd name="connsiteX6" fmla="*/ 919801 w 4038629"/>
                <a:gd name="connsiteY6" fmla="*/ 470462 h 515959"/>
                <a:gd name="connsiteX7" fmla="*/ 1094080 w 4038629"/>
                <a:gd name="connsiteY7" fmla="*/ 502864 h 515959"/>
                <a:gd name="connsiteX8" fmla="*/ 1650520 w 4038629"/>
                <a:gd name="connsiteY8" fmla="*/ 481329 h 515959"/>
                <a:gd name="connsiteX9" fmla="*/ 1892472 w 4038629"/>
                <a:gd name="connsiteY9" fmla="*/ 11562 h 515959"/>
                <a:gd name="connsiteX10" fmla="*/ 2001745 w 4038629"/>
                <a:gd name="connsiteY10" fmla="*/ 143705 h 515959"/>
                <a:gd name="connsiteX11" fmla="*/ 2090420 w 4038629"/>
                <a:gd name="connsiteY11" fmla="*/ 144705 h 515959"/>
                <a:gd name="connsiteX12" fmla="*/ 2175026 w 4038629"/>
                <a:gd name="connsiteY12" fmla="*/ 172840 h 515959"/>
                <a:gd name="connsiteX13" fmla="*/ 2289834 w 4038629"/>
                <a:gd name="connsiteY13" fmla="*/ 220444 h 515959"/>
                <a:gd name="connsiteX14" fmla="*/ 2552920 w 4038629"/>
                <a:gd name="connsiteY14" fmla="*/ 515865 h 515959"/>
                <a:gd name="connsiteX15" fmla="*/ 2740000 w 4038629"/>
                <a:gd name="connsiteY15" fmla="*/ 361121 h 515959"/>
                <a:gd name="connsiteX16" fmla="*/ 2868810 w 4038629"/>
                <a:gd name="connsiteY16" fmla="*/ 494264 h 515959"/>
                <a:gd name="connsiteX17" fmla="*/ 3195566 w 4038629"/>
                <a:gd name="connsiteY17" fmla="*/ 489930 h 515959"/>
                <a:gd name="connsiteX18" fmla="*/ 3499656 w 4038629"/>
                <a:gd name="connsiteY18" fmla="*/ 487730 h 515959"/>
                <a:gd name="connsiteX19" fmla="*/ 3786476 w 4038629"/>
                <a:gd name="connsiteY19" fmla="*/ 464928 h 515959"/>
                <a:gd name="connsiteX20" fmla="*/ 4038629 w 4038629"/>
                <a:gd name="connsiteY20" fmla="*/ 504998 h 515959"/>
                <a:gd name="connsiteX0" fmla="*/ 0 w 4038629"/>
                <a:gd name="connsiteY0" fmla="*/ 495330 h 515959"/>
                <a:gd name="connsiteX1" fmla="*/ 109342 w 4038629"/>
                <a:gd name="connsiteY1" fmla="*/ 403324 h 515959"/>
                <a:gd name="connsiteX2" fmla="*/ 193615 w 4038629"/>
                <a:gd name="connsiteY2" fmla="*/ 499663 h 515959"/>
                <a:gd name="connsiteX3" fmla="*/ 609378 w 4038629"/>
                <a:gd name="connsiteY3" fmla="*/ 486663 h 515959"/>
                <a:gd name="connsiteX4" fmla="*/ 686117 w 4038629"/>
                <a:gd name="connsiteY4" fmla="*/ 446593 h 515959"/>
                <a:gd name="connsiteX5" fmla="*/ 779191 w 4038629"/>
                <a:gd name="connsiteY5" fmla="*/ 497598 h 515959"/>
                <a:gd name="connsiteX6" fmla="*/ 919801 w 4038629"/>
                <a:gd name="connsiteY6" fmla="*/ 470462 h 515959"/>
                <a:gd name="connsiteX7" fmla="*/ 1094080 w 4038629"/>
                <a:gd name="connsiteY7" fmla="*/ 502864 h 515959"/>
                <a:gd name="connsiteX8" fmla="*/ 1650520 w 4038629"/>
                <a:gd name="connsiteY8" fmla="*/ 481329 h 515959"/>
                <a:gd name="connsiteX9" fmla="*/ 1892472 w 4038629"/>
                <a:gd name="connsiteY9" fmla="*/ 11562 h 515959"/>
                <a:gd name="connsiteX10" fmla="*/ 2001745 w 4038629"/>
                <a:gd name="connsiteY10" fmla="*/ 143705 h 515959"/>
                <a:gd name="connsiteX11" fmla="*/ 2090420 w 4038629"/>
                <a:gd name="connsiteY11" fmla="*/ 144705 h 515959"/>
                <a:gd name="connsiteX12" fmla="*/ 2175026 w 4038629"/>
                <a:gd name="connsiteY12" fmla="*/ 172840 h 515959"/>
                <a:gd name="connsiteX13" fmla="*/ 2289834 w 4038629"/>
                <a:gd name="connsiteY13" fmla="*/ 220444 h 515959"/>
                <a:gd name="connsiteX14" fmla="*/ 2552920 w 4038629"/>
                <a:gd name="connsiteY14" fmla="*/ 515865 h 515959"/>
                <a:gd name="connsiteX15" fmla="*/ 2740000 w 4038629"/>
                <a:gd name="connsiteY15" fmla="*/ 361121 h 515959"/>
                <a:gd name="connsiteX16" fmla="*/ 2868810 w 4038629"/>
                <a:gd name="connsiteY16" fmla="*/ 494264 h 515959"/>
                <a:gd name="connsiteX17" fmla="*/ 3195566 w 4038629"/>
                <a:gd name="connsiteY17" fmla="*/ 489930 h 515959"/>
                <a:gd name="connsiteX18" fmla="*/ 3499656 w 4038629"/>
                <a:gd name="connsiteY18" fmla="*/ 487730 h 515959"/>
                <a:gd name="connsiteX19" fmla="*/ 3786476 w 4038629"/>
                <a:gd name="connsiteY19" fmla="*/ 464928 h 515959"/>
                <a:gd name="connsiteX20" fmla="*/ 4038629 w 4038629"/>
                <a:gd name="connsiteY20" fmla="*/ 504998 h 515959"/>
                <a:gd name="connsiteX0" fmla="*/ 0 w 4038629"/>
                <a:gd name="connsiteY0" fmla="*/ 495330 h 515959"/>
                <a:gd name="connsiteX1" fmla="*/ 109342 w 4038629"/>
                <a:gd name="connsiteY1" fmla="*/ 403324 h 515959"/>
                <a:gd name="connsiteX2" fmla="*/ 193615 w 4038629"/>
                <a:gd name="connsiteY2" fmla="*/ 499663 h 515959"/>
                <a:gd name="connsiteX3" fmla="*/ 609378 w 4038629"/>
                <a:gd name="connsiteY3" fmla="*/ 486663 h 515959"/>
                <a:gd name="connsiteX4" fmla="*/ 686117 w 4038629"/>
                <a:gd name="connsiteY4" fmla="*/ 446593 h 515959"/>
                <a:gd name="connsiteX5" fmla="*/ 779191 w 4038629"/>
                <a:gd name="connsiteY5" fmla="*/ 497598 h 515959"/>
                <a:gd name="connsiteX6" fmla="*/ 919801 w 4038629"/>
                <a:gd name="connsiteY6" fmla="*/ 496463 h 515959"/>
                <a:gd name="connsiteX7" fmla="*/ 1094080 w 4038629"/>
                <a:gd name="connsiteY7" fmla="*/ 502864 h 515959"/>
                <a:gd name="connsiteX8" fmla="*/ 1650520 w 4038629"/>
                <a:gd name="connsiteY8" fmla="*/ 481329 h 515959"/>
                <a:gd name="connsiteX9" fmla="*/ 1892472 w 4038629"/>
                <a:gd name="connsiteY9" fmla="*/ 11562 h 515959"/>
                <a:gd name="connsiteX10" fmla="*/ 2001745 w 4038629"/>
                <a:gd name="connsiteY10" fmla="*/ 143705 h 515959"/>
                <a:gd name="connsiteX11" fmla="*/ 2090420 w 4038629"/>
                <a:gd name="connsiteY11" fmla="*/ 144705 h 515959"/>
                <a:gd name="connsiteX12" fmla="*/ 2175026 w 4038629"/>
                <a:gd name="connsiteY12" fmla="*/ 172840 h 515959"/>
                <a:gd name="connsiteX13" fmla="*/ 2289834 w 4038629"/>
                <a:gd name="connsiteY13" fmla="*/ 220444 h 515959"/>
                <a:gd name="connsiteX14" fmla="*/ 2552920 w 4038629"/>
                <a:gd name="connsiteY14" fmla="*/ 515865 h 515959"/>
                <a:gd name="connsiteX15" fmla="*/ 2740000 w 4038629"/>
                <a:gd name="connsiteY15" fmla="*/ 361121 h 515959"/>
                <a:gd name="connsiteX16" fmla="*/ 2868810 w 4038629"/>
                <a:gd name="connsiteY16" fmla="*/ 494264 h 515959"/>
                <a:gd name="connsiteX17" fmla="*/ 3195566 w 4038629"/>
                <a:gd name="connsiteY17" fmla="*/ 489930 h 515959"/>
                <a:gd name="connsiteX18" fmla="*/ 3499656 w 4038629"/>
                <a:gd name="connsiteY18" fmla="*/ 487730 h 515959"/>
                <a:gd name="connsiteX19" fmla="*/ 3786476 w 4038629"/>
                <a:gd name="connsiteY19" fmla="*/ 464928 h 515959"/>
                <a:gd name="connsiteX20" fmla="*/ 4038629 w 4038629"/>
                <a:gd name="connsiteY20" fmla="*/ 504998 h 515959"/>
                <a:gd name="connsiteX0" fmla="*/ 0 w 4038629"/>
                <a:gd name="connsiteY0" fmla="*/ 495330 h 515959"/>
                <a:gd name="connsiteX1" fmla="*/ 109342 w 4038629"/>
                <a:gd name="connsiteY1" fmla="*/ 403324 h 515959"/>
                <a:gd name="connsiteX2" fmla="*/ 193615 w 4038629"/>
                <a:gd name="connsiteY2" fmla="*/ 499663 h 515959"/>
                <a:gd name="connsiteX3" fmla="*/ 609378 w 4038629"/>
                <a:gd name="connsiteY3" fmla="*/ 486663 h 515959"/>
                <a:gd name="connsiteX4" fmla="*/ 686117 w 4038629"/>
                <a:gd name="connsiteY4" fmla="*/ 446593 h 515959"/>
                <a:gd name="connsiteX5" fmla="*/ 779191 w 4038629"/>
                <a:gd name="connsiteY5" fmla="*/ 497598 h 515959"/>
                <a:gd name="connsiteX6" fmla="*/ 919801 w 4038629"/>
                <a:gd name="connsiteY6" fmla="*/ 496463 h 515959"/>
                <a:gd name="connsiteX7" fmla="*/ 1094080 w 4038629"/>
                <a:gd name="connsiteY7" fmla="*/ 502864 h 515959"/>
                <a:gd name="connsiteX8" fmla="*/ 1650520 w 4038629"/>
                <a:gd name="connsiteY8" fmla="*/ 481329 h 515959"/>
                <a:gd name="connsiteX9" fmla="*/ 1892472 w 4038629"/>
                <a:gd name="connsiteY9" fmla="*/ 11562 h 515959"/>
                <a:gd name="connsiteX10" fmla="*/ 2001745 w 4038629"/>
                <a:gd name="connsiteY10" fmla="*/ 143705 h 515959"/>
                <a:gd name="connsiteX11" fmla="*/ 2090420 w 4038629"/>
                <a:gd name="connsiteY11" fmla="*/ 144705 h 515959"/>
                <a:gd name="connsiteX12" fmla="*/ 2175026 w 4038629"/>
                <a:gd name="connsiteY12" fmla="*/ 172840 h 515959"/>
                <a:gd name="connsiteX13" fmla="*/ 2289834 w 4038629"/>
                <a:gd name="connsiteY13" fmla="*/ 220444 h 515959"/>
                <a:gd name="connsiteX14" fmla="*/ 2552920 w 4038629"/>
                <a:gd name="connsiteY14" fmla="*/ 515865 h 515959"/>
                <a:gd name="connsiteX15" fmla="*/ 2740000 w 4038629"/>
                <a:gd name="connsiteY15" fmla="*/ 361121 h 515959"/>
                <a:gd name="connsiteX16" fmla="*/ 2868810 w 4038629"/>
                <a:gd name="connsiteY16" fmla="*/ 494264 h 515959"/>
                <a:gd name="connsiteX17" fmla="*/ 3195566 w 4038629"/>
                <a:gd name="connsiteY17" fmla="*/ 489930 h 515959"/>
                <a:gd name="connsiteX18" fmla="*/ 3499656 w 4038629"/>
                <a:gd name="connsiteY18" fmla="*/ 487730 h 515959"/>
                <a:gd name="connsiteX19" fmla="*/ 3786476 w 4038629"/>
                <a:gd name="connsiteY19" fmla="*/ 501322 h 515959"/>
                <a:gd name="connsiteX20" fmla="*/ 4038629 w 4038629"/>
                <a:gd name="connsiteY20" fmla="*/ 504998 h 515959"/>
                <a:gd name="connsiteX0" fmla="*/ 0 w 4038629"/>
                <a:gd name="connsiteY0" fmla="*/ 495330 h 515959"/>
                <a:gd name="connsiteX1" fmla="*/ 109342 w 4038629"/>
                <a:gd name="connsiteY1" fmla="*/ 403324 h 515959"/>
                <a:gd name="connsiteX2" fmla="*/ 193615 w 4038629"/>
                <a:gd name="connsiteY2" fmla="*/ 499663 h 515959"/>
                <a:gd name="connsiteX3" fmla="*/ 609378 w 4038629"/>
                <a:gd name="connsiteY3" fmla="*/ 486663 h 515959"/>
                <a:gd name="connsiteX4" fmla="*/ 686117 w 4038629"/>
                <a:gd name="connsiteY4" fmla="*/ 446593 h 515959"/>
                <a:gd name="connsiteX5" fmla="*/ 779191 w 4038629"/>
                <a:gd name="connsiteY5" fmla="*/ 497598 h 515959"/>
                <a:gd name="connsiteX6" fmla="*/ 919801 w 4038629"/>
                <a:gd name="connsiteY6" fmla="*/ 496463 h 515959"/>
                <a:gd name="connsiteX7" fmla="*/ 1094080 w 4038629"/>
                <a:gd name="connsiteY7" fmla="*/ 502864 h 515959"/>
                <a:gd name="connsiteX8" fmla="*/ 1650520 w 4038629"/>
                <a:gd name="connsiteY8" fmla="*/ 481329 h 515959"/>
                <a:gd name="connsiteX9" fmla="*/ 1892472 w 4038629"/>
                <a:gd name="connsiteY9" fmla="*/ 11562 h 515959"/>
                <a:gd name="connsiteX10" fmla="*/ 2001745 w 4038629"/>
                <a:gd name="connsiteY10" fmla="*/ 143705 h 515959"/>
                <a:gd name="connsiteX11" fmla="*/ 2090420 w 4038629"/>
                <a:gd name="connsiteY11" fmla="*/ 144705 h 515959"/>
                <a:gd name="connsiteX12" fmla="*/ 2175026 w 4038629"/>
                <a:gd name="connsiteY12" fmla="*/ 172840 h 515959"/>
                <a:gd name="connsiteX13" fmla="*/ 2289834 w 4038629"/>
                <a:gd name="connsiteY13" fmla="*/ 220444 h 515959"/>
                <a:gd name="connsiteX14" fmla="*/ 2552920 w 4038629"/>
                <a:gd name="connsiteY14" fmla="*/ 515865 h 515959"/>
                <a:gd name="connsiteX15" fmla="*/ 2740000 w 4038629"/>
                <a:gd name="connsiteY15" fmla="*/ 361121 h 515959"/>
                <a:gd name="connsiteX16" fmla="*/ 2868810 w 4038629"/>
                <a:gd name="connsiteY16" fmla="*/ 494264 h 515959"/>
                <a:gd name="connsiteX17" fmla="*/ 3195566 w 4038629"/>
                <a:gd name="connsiteY17" fmla="*/ 489930 h 515959"/>
                <a:gd name="connsiteX18" fmla="*/ 3499656 w 4038629"/>
                <a:gd name="connsiteY18" fmla="*/ 487730 h 515959"/>
                <a:gd name="connsiteX19" fmla="*/ 3786476 w 4038629"/>
                <a:gd name="connsiteY19" fmla="*/ 501322 h 515959"/>
                <a:gd name="connsiteX20" fmla="*/ 4038629 w 4038629"/>
                <a:gd name="connsiteY20" fmla="*/ 504998 h 515959"/>
                <a:gd name="connsiteX0" fmla="*/ 0 w 4038629"/>
                <a:gd name="connsiteY0" fmla="*/ 492777 h 513406"/>
                <a:gd name="connsiteX1" fmla="*/ 109342 w 4038629"/>
                <a:gd name="connsiteY1" fmla="*/ 400771 h 513406"/>
                <a:gd name="connsiteX2" fmla="*/ 193615 w 4038629"/>
                <a:gd name="connsiteY2" fmla="*/ 497110 h 513406"/>
                <a:gd name="connsiteX3" fmla="*/ 609378 w 4038629"/>
                <a:gd name="connsiteY3" fmla="*/ 484110 h 513406"/>
                <a:gd name="connsiteX4" fmla="*/ 686117 w 4038629"/>
                <a:gd name="connsiteY4" fmla="*/ 444040 h 513406"/>
                <a:gd name="connsiteX5" fmla="*/ 779191 w 4038629"/>
                <a:gd name="connsiteY5" fmla="*/ 495045 h 513406"/>
                <a:gd name="connsiteX6" fmla="*/ 919801 w 4038629"/>
                <a:gd name="connsiteY6" fmla="*/ 493910 h 513406"/>
                <a:gd name="connsiteX7" fmla="*/ 1094080 w 4038629"/>
                <a:gd name="connsiteY7" fmla="*/ 500311 h 513406"/>
                <a:gd name="connsiteX8" fmla="*/ 1673266 w 4038629"/>
                <a:gd name="connsiteY8" fmla="*/ 428734 h 513406"/>
                <a:gd name="connsiteX9" fmla="*/ 1892472 w 4038629"/>
                <a:gd name="connsiteY9" fmla="*/ 9009 h 513406"/>
                <a:gd name="connsiteX10" fmla="*/ 2001745 w 4038629"/>
                <a:gd name="connsiteY10" fmla="*/ 141152 h 513406"/>
                <a:gd name="connsiteX11" fmla="*/ 2090420 w 4038629"/>
                <a:gd name="connsiteY11" fmla="*/ 142152 h 513406"/>
                <a:gd name="connsiteX12" fmla="*/ 2175026 w 4038629"/>
                <a:gd name="connsiteY12" fmla="*/ 170287 h 513406"/>
                <a:gd name="connsiteX13" fmla="*/ 2289834 w 4038629"/>
                <a:gd name="connsiteY13" fmla="*/ 217891 h 513406"/>
                <a:gd name="connsiteX14" fmla="*/ 2552920 w 4038629"/>
                <a:gd name="connsiteY14" fmla="*/ 513312 h 513406"/>
                <a:gd name="connsiteX15" fmla="*/ 2740000 w 4038629"/>
                <a:gd name="connsiteY15" fmla="*/ 358568 h 513406"/>
                <a:gd name="connsiteX16" fmla="*/ 2868810 w 4038629"/>
                <a:gd name="connsiteY16" fmla="*/ 491711 h 513406"/>
                <a:gd name="connsiteX17" fmla="*/ 3195566 w 4038629"/>
                <a:gd name="connsiteY17" fmla="*/ 487377 h 513406"/>
                <a:gd name="connsiteX18" fmla="*/ 3499656 w 4038629"/>
                <a:gd name="connsiteY18" fmla="*/ 485177 h 513406"/>
                <a:gd name="connsiteX19" fmla="*/ 3786476 w 4038629"/>
                <a:gd name="connsiteY19" fmla="*/ 498769 h 513406"/>
                <a:gd name="connsiteX20" fmla="*/ 4038629 w 4038629"/>
                <a:gd name="connsiteY20" fmla="*/ 502445 h 513406"/>
                <a:gd name="connsiteX0" fmla="*/ 0 w 4038629"/>
                <a:gd name="connsiteY0" fmla="*/ 492777 h 513406"/>
                <a:gd name="connsiteX1" fmla="*/ 109342 w 4038629"/>
                <a:gd name="connsiteY1" fmla="*/ 400771 h 513406"/>
                <a:gd name="connsiteX2" fmla="*/ 193615 w 4038629"/>
                <a:gd name="connsiteY2" fmla="*/ 497110 h 513406"/>
                <a:gd name="connsiteX3" fmla="*/ 609378 w 4038629"/>
                <a:gd name="connsiteY3" fmla="*/ 484110 h 513406"/>
                <a:gd name="connsiteX4" fmla="*/ 686117 w 4038629"/>
                <a:gd name="connsiteY4" fmla="*/ 444040 h 513406"/>
                <a:gd name="connsiteX5" fmla="*/ 779191 w 4038629"/>
                <a:gd name="connsiteY5" fmla="*/ 495045 h 513406"/>
                <a:gd name="connsiteX6" fmla="*/ 919801 w 4038629"/>
                <a:gd name="connsiteY6" fmla="*/ 493910 h 513406"/>
                <a:gd name="connsiteX7" fmla="*/ 1094080 w 4038629"/>
                <a:gd name="connsiteY7" fmla="*/ 500311 h 513406"/>
                <a:gd name="connsiteX8" fmla="*/ 1673266 w 4038629"/>
                <a:gd name="connsiteY8" fmla="*/ 428734 h 513406"/>
                <a:gd name="connsiteX9" fmla="*/ 1892472 w 4038629"/>
                <a:gd name="connsiteY9" fmla="*/ 9009 h 513406"/>
                <a:gd name="connsiteX10" fmla="*/ 2001745 w 4038629"/>
                <a:gd name="connsiteY10" fmla="*/ 141152 h 513406"/>
                <a:gd name="connsiteX11" fmla="*/ 2090420 w 4038629"/>
                <a:gd name="connsiteY11" fmla="*/ 142152 h 513406"/>
                <a:gd name="connsiteX12" fmla="*/ 2175026 w 4038629"/>
                <a:gd name="connsiteY12" fmla="*/ 170287 h 513406"/>
                <a:gd name="connsiteX13" fmla="*/ 2289834 w 4038629"/>
                <a:gd name="connsiteY13" fmla="*/ 217891 h 513406"/>
                <a:gd name="connsiteX14" fmla="*/ 2552920 w 4038629"/>
                <a:gd name="connsiteY14" fmla="*/ 513312 h 513406"/>
                <a:gd name="connsiteX15" fmla="*/ 2740000 w 4038629"/>
                <a:gd name="connsiteY15" fmla="*/ 358568 h 513406"/>
                <a:gd name="connsiteX16" fmla="*/ 2868810 w 4038629"/>
                <a:gd name="connsiteY16" fmla="*/ 491711 h 513406"/>
                <a:gd name="connsiteX17" fmla="*/ 3195566 w 4038629"/>
                <a:gd name="connsiteY17" fmla="*/ 487377 h 513406"/>
                <a:gd name="connsiteX18" fmla="*/ 3499656 w 4038629"/>
                <a:gd name="connsiteY18" fmla="*/ 485177 h 513406"/>
                <a:gd name="connsiteX19" fmla="*/ 3786476 w 4038629"/>
                <a:gd name="connsiteY19" fmla="*/ 498769 h 513406"/>
                <a:gd name="connsiteX20" fmla="*/ 4038629 w 4038629"/>
                <a:gd name="connsiteY20" fmla="*/ 502445 h 513406"/>
                <a:gd name="connsiteX0" fmla="*/ 0 w 4038629"/>
                <a:gd name="connsiteY0" fmla="*/ 496297 h 516926"/>
                <a:gd name="connsiteX1" fmla="*/ 109342 w 4038629"/>
                <a:gd name="connsiteY1" fmla="*/ 404291 h 516926"/>
                <a:gd name="connsiteX2" fmla="*/ 193615 w 4038629"/>
                <a:gd name="connsiteY2" fmla="*/ 500630 h 516926"/>
                <a:gd name="connsiteX3" fmla="*/ 609378 w 4038629"/>
                <a:gd name="connsiteY3" fmla="*/ 487630 h 516926"/>
                <a:gd name="connsiteX4" fmla="*/ 686117 w 4038629"/>
                <a:gd name="connsiteY4" fmla="*/ 447560 h 516926"/>
                <a:gd name="connsiteX5" fmla="*/ 779191 w 4038629"/>
                <a:gd name="connsiteY5" fmla="*/ 498565 h 516926"/>
                <a:gd name="connsiteX6" fmla="*/ 919801 w 4038629"/>
                <a:gd name="connsiteY6" fmla="*/ 497430 h 516926"/>
                <a:gd name="connsiteX7" fmla="*/ 1094080 w 4038629"/>
                <a:gd name="connsiteY7" fmla="*/ 503831 h 516926"/>
                <a:gd name="connsiteX8" fmla="*/ 1605027 w 4038629"/>
                <a:gd name="connsiteY8" fmla="*/ 500492 h 516926"/>
                <a:gd name="connsiteX9" fmla="*/ 1892472 w 4038629"/>
                <a:gd name="connsiteY9" fmla="*/ 12529 h 516926"/>
                <a:gd name="connsiteX10" fmla="*/ 2001745 w 4038629"/>
                <a:gd name="connsiteY10" fmla="*/ 144672 h 516926"/>
                <a:gd name="connsiteX11" fmla="*/ 2090420 w 4038629"/>
                <a:gd name="connsiteY11" fmla="*/ 145672 h 516926"/>
                <a:gd name="connsiteX12" fmla="*/ 2175026 w 4038629"/>
                <a:gd name="connsiteY12" fmla="*/ 173807 h 516926"/>
                <a:gd name="connsiteX13" fmla="*/ 2289834 w 4038629"/>
                <a:gd name="connsiteY13" fmla="*/ 221411 h 516926"/>
                <a:gd name="connsiteX14" fmla="*/ 2552920 w 4038629"/>
                <a:gd name="connsiteY14" fmla="*/ 516832 h 516926"/>
                <a:gd name="connsiteX15" fmla="*/ 2740000 w 4038629"/>
                <a:gd name="connsiteY15" fmla="*/ 362088 h 516926"/>
                <a:gd name="connsiteX16" fmla="*/ 2868810 w 4038629"/>
                <a:gd name="connsiteY16" fmla="*/ 495231 h 516926"/>
                <a:gd name="connsiteX17" fmla="*/ 3195566 w 4038629"/>
                <a:gd name="connsiteY17" fmla="*/ 490897 h 516926"/>
                <a:gd name="connsiteX18" fmla="*/ 3499656 w 4038629"/>
                <a:gd name="connsiteY18" fmla="*/ 488697 h 516926"/>
                <a:gd name="connsiteX19" fmla="*/ 3786476 w 4038629"/>
                <a:gd name="connsiteY19" fmla="*/ 502289 h 516926"/>
                <a:gd name="connsiteX20" fmla="*/ 4038629 w 4038629"/>
                <a:gd name="connsiteY20" fmla="*/ 505965 h 516926"/>
                <a:gd name="connsiteX0" fmla="*/ 0 w 4038629"/>
                <a:gd name="connsiteY0" fmla="*/ 496297 h 516926"/>
                <a:gd name="connsiteX1" fmla="*/ 109342 w 4038629"/>
                <a:gd name="connsiteY1" fmla="*/ 404291 h 516926"/>
                <a:gd name="connsiteX2" fmla="*/ 193615 w 4038629"/>
                <a:gd name="connsiteY2" fmla="*/ 500630 h 516926"/>
                <a:gd name="connsiteX3" fmla="*/ 609378 w 4038629"/>
                <a:gd name="connsiteY3" fmla="*/ 487630 h 516926"/>
                <a:gd name="connsiteX4" fmla="*/ 686117 w 4038629"/>
                <a:gd name="connsiteY4" fmla="*/ 447560 h 516926"/>
                <a:gd name="connsiteX5" fmla="*/ 779191 w 4038629"/>
                <a:gd name="connsiteY5" fmla="*/ 498565 h 516926"/>
                <a:gd name="connsiteX6" fmla="*/ 919801 w 4038629"/>
                <a:gd name="connsiteY6" fmla="*/ 497430 h 516926"/>
                <a:gd name="connsiteX7" fmla="*/ 1094080 w 4038629"/>
                <a:gd name="connsiteY7" fmla="*/ 503831 h 516926"/>
                <a:gd name="connsiteX8" fmla="*/ 1605027 w 4038629"/>
                <a:gd name="connsiteY8" fmla="*/ 500492 h 516926"/>
                <a:gd name="connsiteX9" fmla="*/ 1892472 w 4038629"/>
                <a:gd name="connsiteY9" fmla="*/ 12529 h 516926"/>
                <a:gd name="connsiteX10" fmla="*/ 2001745 w 4038629"/>
                <a:gd name="connsiteY10" fmla="*/ 144672 h 516926"/>
                <a:gd name="connsiteX11" fmla="*/ 2090420 w 4038629"/>
                <a:gd name="connsiteY11" fmla="*/ 145672 h 516926"/>
                <a:gd name="connsiteX12" fmla="*/ 2175026 w 4038629"/>
                <a:gd name="connsiteY12" fmla="*/ 173807 h 516926"/>
                <a:gd name="connsiteX13" fmla="*/ 2289834 w 4038629"/>
                <a:gd name="connsiteY13" fmla="*/ 221411 h 516926"/>
                <a:gd name="connsiteX14" fmla="*/ 2552920 w 4038629"/>
                <a:gd name="connsiteY14" fmla="*/ 516832 h 516926"/>
                <a:gd name="connsiteX15" fmla="*/ 2740000 w 4038629"/>
                <a:gd name="connsiteY15" fmla="*/ 362088 h 516926"/>
                <a:gd name="connsiteX16" fmla="*/ 2868810 w 4038629"/>
                <a:gd name="connsiteY16" fmla="*/ 495231 h 516926"/>
                <a:gd name="connsiteX17" fmla="*/ 3195566 w 4038629"/>
                <a:gd name="connsiteY17" fmla="*/ 490897 h 516926"/>
                <a:gd name="connsiteX18" fmla="*/ 3499656 w 4038629"/>
                <a:gd name="connsiteY18" fmla="*/ 488697 h 516926"/>
                <a:gd name="connsiteX19" fmla="*/ 3786476 w 4038629"/>
                <a:gd name="connsiteY19" fmla="*/ 502289 h 516926"/>
                <a:gd name="connsiteX20" fmla="*/ 4038629 w 4038629"/>
                <a:gd name="connsiteY20" fmla="*/ 505965 h 516926"/>
                <a:gd name="connsiteX0" fmla="*/ 0 w 4038629"/>
                <a:gd name="connsiteY0" fmla="*/ 496297 h 516926"/>
                <a:gd name="connsiteX1" fmla="*/ 109342 w 4038629"/>
                <a:gd name="connsiteY1" fmla="*/ 404291 h 516926"/>
                <a:gd name="connsiteX2" fmla="*/ 193615 w 4038629"/>
                <a:gd name="connsiteY2" fmla="*/ 500630 h 516926"/>
                <a:gd name="connsiteX3" fmla="*/ 609378 w 4038629"/>
                <a:gd name="connsiteY3" fmla="*/ 487630 h 516926"/>
                <a:gd name="connsiteX4" fmla="*/ 686117 w 4038629"/>
                <a:gd name="connsiteY4" fmla="*/ 447560 h 516926"/>
                <a:gd name="connsiteX5" fmla="*/ 779191 w 4038629"/>
                <a:gd name="connsiteY5" fmla="*/ 498565 h 516926"/>
                <a:gd name="connsiteX6" fmla="*/ 919801 w 4038629"/>
                <a:gd name="connsiteY6" fmla="*/ 497430 h 516926"/>
                <a:gd name="connsiteX7" fmla="*/ 1094080 w 4038629"/>
                <a:gd name="connsiteY7" fmla="*/ 503831 h 516926"/>
                <a:gd name="connsiteX8" fmla="*/ 1545887 w 4038629"/>
                <a:gd name="connsiteY8" fmla="*/ 500492 h 516926"/>
                <a:gd name="connsiteX9" fmla="*/ 1892472 w 4038629"/>
                <a:gd name="connsiteY9" fmla="*/ 12529 h 516926"/>
                <a:gd name="connsiteX10" fmla="*/ 2001745 w 4038629"/>
                <a:gd name="connsiteY10" fmla="*/ 144672 h 516926"/>
                <a:gd name="connsiteX11" fmla="*/ 2090420 w 4038629"/>
                <a:gd name="connsiteY11" fmla="*/ 145672 h 516926"/>
                <a:gd name="connsiteX12" fmla="*/ 2175026 w 4038629"/>
                <a:gd name="connsiteY12" fmla="*/ 173807 h 516926"/>
                <a:gd name="connsiteX13" fmla="*/ 2289834 w 4038629"/>
                <a:gd name="connsiteY13" fmla="*/ 221411 h 516926"/>
                <a:gd name="connsiteX14" fmla="*/ 2552920 w 4038629"/>
                <a:gd name="connsiteY14" fmla="*/ 516832 h 516926"/>
                <a:gd name="connsiteX15" fmla="*/ 2740000 w 4038629"/>
                <a:gd name="connsiteY15" fmla="*/ 362088 h 516926"/>
                <a:gd name="connsiteX16" fmla="*/ 2868810 w 4038629"/>
                <a:gd name="connsiteY16" fmla="*/ 495231 h 516926"/>
                <a:gd name="connsiteX17" fmla="*/ 3195566 w 4038629"/>
                <a:gd name="connsiteY17" fmla="*/ 490897 h 516926"/>
                <a:gd name="connsiteX18" fmla="*/ 3499656 w 4038629"/>
                <a:gd name="connsiteY18" fmla="*/ 488697 h 516926"/>
                <a:gd name="connsiteX19" fmla="*/ 3786476 w 4038629"/>
                <a:gd name="connsiteY19" fmla="*/ 502289 h 516926"/>
                <a:gd name="connsiteX20" fmla="*/ 4038629 w 4038629"/>
                <a:gd name="connsiteY20" fmla="*/ 505965 h 516926"/>
                <a:gd name="connsiteX0" fmla="*/ 0 w 4038629"/>
                <a:gd name="connsiteY0" fmla="*/ 496297 h 516926"/>
                <a:gd name="connsiteX1" fmla="*/ 109342 w 4038629"/>
                <a:gd name="connsiteY1" fmla="*/ 404291 h 516926"/>
                <a:gd name="connsiteX2" fmla="*/ 193615 w 4038629"/>
                <a:gd name="connsiteY2" fmla="*/ 500630 h 516926"/>
                <a:gd name="connsiteX3" fmla="*/ 609378 w 4038629"/>
                <a:gd name="connsiteY3" fmla="*/ 487630 h 516926"/>
                <a:gd name="connsiteX4" fmla="*/ 686117 w 4038629"/>
                <a:gd name="connsiteY4" fmla="*/ 447560 h 516926"/>
                <a:gd name="connsiteX5" fmla="*/ 779191 w 4038629"/>
                <a:gd name="connsiteY5" fmla="*/ 498565 h 516926"/>
                <a:gd name="connsiteX6" fmla="*/ 919801 w 4038629"/>
                <a:gd name="connsiteY6" fmla="*/ 497430 h 516926"/>
                <a:gd name="connsiteX7" fmla="*/ 1094080 w 4038629"/>
                <a:gd name="connsiteY7" fmla="*/ 503831 h 516926"/>
                <a:gd name="connsiteX8" fmla="*/ 1591380 w 4038629"/>
                <a:gd name="connsiteY8" fmla="*/ 500492 h 516926"/>
                <a:gd name="connsiteX9" fmla="*/ 1892472 w 4038629"/>
                <a:gd name="connsiteY9" fmla="*/ 12529 h 516926"/>
                <a:gd name="connsiteX10" fmla="*/ 2001745 w 4038629"/>
                <a:gd name="connsiteY10" fmla="*/ 144672 h 516926"/>
                <a:gd name="connsiteX11" fmla="*/ 2090420 w 4038629"/>
                <a:gd name="connsiteY11" fmla="*/ 145672 h 516926"/>
                <a:gd name="connsiteX12" fmla="*/ 2175026 w 4038629"/>
                <a:gd name="connsiteY12" fmla="*/ 173807 h 516926"/>
                <a:gd name="connsiteX13" fmla="*/ 2289834 w 4038629"/>
                <a:gd name="connsiteY13" fmla="*/ 221411 h 516926"/>
                <a:gd name="connsiteX14" fmla="*/ 2552920 w 4038629"/>
                <a:gd name="connsiteY14" fmla="*/ 516832 h 516926"/>
                <a:gd name="connsiteX15" fmla="*/ 2740000 w 4038629"/>
                <a:gd name="connsiteY15" fmla="*/ 362088 h 516926"/>
                <a:gd name="connsiteX16" fmla="*/ 2868810 w 4038629"/>
                <a:gd name="connsiteY16" fmla="*/ 495231 h 516926"/>
                <a:gd name="connsiteX17" fmla="*/ 3195566 w 4038629"/>
                <a:gd name="connsiteY17" fmla="*/ 490897 h 516926"/>
                <a:gd name="connsiteX18" fmla="*/ 3499656 w 4038629"/>
                <a:gd name="connsiteY18" fmla="*/ 488697 h 516926"/>
                <a:gd name="connsiteX19" fmla="*/ 3786476 w 4038629"/>
                <a:gd name="connsiteY19" fmla="*/ 502289 h 516926"/>
                <a:gd name="connsiteX20" fmla="*/ 4038629 w 4038629"/>
                <a:gd name="connsiteY20" fmla="*/ 505965 h 5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8629" h="516926">
                  <a:moveTo>
                    <a:pt x="0" y="496297"/>
                  </a:moveTo>
                  <a:cubicBezTo>
                    <a:pt x="110119" y="494519"/>
                    <a:pt x="77073" y="403569"/>
                    <a:pt x="109342" y="404291"/>
                  </a:cubicBezTo>
                  <a:cubicBezTo>
                    <a:pt x="141611" y="405013"/>
                    <a:pt x="110276" y="486740"/>
                    <a:pt x="193615" y="500630"/>
                  </a:cubicBezTo>
                  <a:cubicBezTo>
                    <a:pt x="276954" y="514520"/>
                    <a:pt x="566297" y="487807"/>
                    <a:pt x="609378" y="487630"/>
                  </a:cubicBezTo>
                  <a:cubicBezTo>
                    <a:pt x="652459" y="487453"/>
                    <a:pt x="657815" y="445738"/>
                    <a:pt x="686117" y="447560"/>
                  </a:cubicBezTo>
                  <a:cubicBezTo>
                    <a:pt x="714419" y="449383"/>
                    <a:pt x="740244" y="490253"/>
                    <a:pt x="779191" y="498565"/>
                  </a:cubicBezTo>
                  <a:cubicBezTo>
                    <a:pt x="818138" y="506877"/>
                    <a:pt x="867320" y="496552"/>
                    <a:pt x="919801" y="497430"/>
                  </a:cubicBezTo>
                  <a:cubicBezTo>
                    <a:pt x="972282" y="498308"/>
                    <a:pt x="982150" y="503321"/>
                    <a:pt x="1094080" y="503831"/>
                  </a:cubicBezTo>
                  <a:lnTo>
                    <a:pt x="1591380" y="500492"/>
                  </a:lnTo>
                  <a:cubicBezTo>
                    <a:pt x="1817802" y="501162"/>
                    <a:pt x="1824078" y="71832"/>
                    <a:pt x="1892472" y="12529"/>
                  </a:cubicBezTo>
                  <a:cubicBezTo>
                    <a:pt x="1960866" y="-46774"/>
                    <a:pt x="1968754" y="122482"/>
                    <a:pt x="2001745" y="144672"/>
                  </a:cubicBezTo>
                  <a:cubicBezTo>
                    <a:pt x="2034736" y="166862"/>
                    <a:pt x="2061540" y="140816"/>
                    <a:pt x="2090420" y="145672"/>
                  </a:cubicBezTo>
                  <a:cubicBezTo>
                    <a:pt x="2119300" y="150528"/>
                    <a:pt x="2141790" y="161184"/>
                    <a:pt x="2175026" y="173807"/>
                  </a:cubicBezTo>
                  <a:cubicBezTo>
                    <a:pt x="2208262" y="186430"/>
                    <a:pt x="2226852" y="164240"/>
                    <a:pt x="2289834" y="221411"/>
                  </a:cubicBezTo>
                  <a:cubicBezTo>
                    <a:pt x="2352816" y="278582"/>
                    <a:pt x="2274261" y="522416"/>
                    <a:pt x="2552920" y="516832"/>
                  </a:cubicBezTo>
                  <a:cubicBezTo>
                    <a:pt x="2744198" y="512999"/>
                    <a:pt x="2717687" y="362800"/>
                    <a:pt x="2740000" y="362088"/>
                  </a:cubicBezTo>
                  <a:cubicBezTo>
                    <a:pt x="2762313" y="361376"/>
                    <a:pt x="2749546" y="491097"/>
                    <a:pt x="2868810" y="495231"/>
                  </a:cubicBezTo>
                  <a:cubicBezTo>
                    <a:pt x="2947667" y="497964"/>
                    <a:pt x="3101781" y="483863"/>
                    <a:pt x="3195566" y="490897"/>
                  </a:cubicBezTo>
                  <a:cubicBezTo>
                    <a:pt x="3305763" y="495586"/>
                    <a:pt x="3401171" y="486798"/>
                    <a:pt x="3499656" y="488697"/>
                  </a:cubicBezTo>
                  <a:cubicBezTo>
                    <a:pt x="3598141" y="490596"/>
                    <a:pt x="3696647" y="499411"/>
                    <a:pt x="3786476" y="502289"/>
                  </a:cubicBezTo>
                  <a:cubicBezTo>
                    <a:pt x="3876305" y="505167"/>
                    <a:pt x="3988806" y="503034"/>
                    <a:pt x="4038629" y="50596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6" name="Gruppieren 25">
              <a:extLst>
                <a:ext uri="{FF2B5EF4-FFF2-40B4-BE49-F238E27FC236}">
                  <a16:creationId xmlns:a16="http://schemas.microsoft.com/office/drawing/2014/main" id="{DFEB9835-2C45-693F-A41F-927DF72B8A8A}"/>
                </a:ext>
              </a:extLst>
            </p:cNvPr>
            <p:cNvGrpSpPr/>
            <p:nvPr/>
          </p:nvGrpSpPr>
          <p:grpSpPr>
            <a:xfrm>
              <a:off x="6025821" y="4502820"/>
              <a:ext cx="795342" cy="580384"/>
              <a:chOff x="6025821" y="4502820"/>
              <a:chExt cx="795342" cy="580384"/>
            </a:xfrm>
          </p:grpSpPr>
          <p:sp>
            <p:nvSpPr>
              <p:cNvPr id="37" name="Rechteck 36">
                <a:extLst>
                  <a:ext uri="{FF2B5EF4-FFF2-40B4-BE49-F238E27FC236}">
                    <a16:creationId xmlns:a16="http://schemas.microsoft.com/office/drawing/2014/main" id="{04F244C7-7DA1-C5CC-78C6-19FE02DD3064}"/>
                  </a:ext>
                </a:extLst>
              </p:cNvPr>
              <p:cNvSpPr/>
              <p:nvPr/>
            </p:nvSpPr>
            <p:spPr>
              <a:xfrm>
                <a:off x="6144371" y="4503455"/>
                <a:ext cx="156591" cy="579749"/>
              </a:xfrm>
              <a:prstGeom prst="rect">
                <a:avLst/>
              </a:prstGeom>
              <a:gradFill flip="none" rotWithShape="1">
                <a:gsLst>
                  <a:gs pos="0">
                    <a:schemeClr val="accent1">
                      <a:lumMod val="5000"/>
                      <a:lumOff val="95000"/>
                    </a:schemeClr>
                  </a:gs>
                  <a:gs pos="26000">
                    <a:schemeClr val="bg1">
                      <a:lumMod val="85000"/>
                    </a:schemeClr>
                  </a:gs>
                  <a:gs pos="56000">
                    <a:schemeClr val="bg1">
                      <a:lumMod val="75000"/>
                    </a:schemeClr>
                  </a:gs>
                  <a:gs pos="100000">
                    <a:schemeClr val="bg1">
                      <a:lumMod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CCA87877-5537-3DBE-215C-06078546A4D1}"/>
                  </a:ext>
                </a:extLst>
              </p:cNvPr>
              <p:cNvSpPr/>
              <p:nvPr/>
            </p:nvSpPr>
            <p:spPr>
              <a:xfrm rot="10800000">
                <a:off x="6300964" y="4503452"/>
                <a:ext cx="394524" cy="579749"/>
              </a:xfrm>
              <a:prstGeom prst="rect">
                <a:avLst/>
              </a:prstGeom>
              <a:gradFill flip="none" rotWithShape="1">
                <a:gsLst>
                  <a:gs pos="0">
                    <a:schemeClr val="accent1">
                      <a:lumMod val="5000"/>
                      <a:lumOff val="95000"/>
                    </a:schemeClr>
                  </a:gs>
                  <a:gs pos="26000">
                    <a:schemeClr val="bg1">
                      <a:lumMod val="85000"/>
                    </a:schemeClr>
                  </a:gs>
                  <a:gs pos="56000">
                    <a:schemeClr val="bg1">
                      <a:lumMod val="75000"/>
                    </a:schemeClr>
                  </a:gs>
                  <a:gs pos="100000">
                    <a:schemeClr val="bg1">
                      <a:lumMod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DA7309B4-E989-3BAE-9BF2-FE34267DAD4E}"/>
                  </a:ext>
                </a:extLst>
              </p:cNvPr>
              <p:cNvSpPr/>
              <p:nvPr/>
            </p:nvSpPr>
            <p:spPr>
              <a:xfrm rot="10800000">
                <a:off x="6695486" y="4503449"/>
                <a:ext cx="125677" cy="579749"/>
              </a:xfrm>
              <a:prstGeom prst="rect">
                <a:avLst/>
              </a:prstGeom>
              <a:gradFill flip="none" rotWithShape="1">
                <a:gsLst>
                  <a:gs pos="0">
                    <a:schemeClr val="bg1">
                      <a:lumMod val="50000"/>
                    </a:schemeClr>
                  </a:gs>
                  <a:gs pos="26000">
                    <a:schemeClr val="tx1">
                      <a:lumMod val="50000"/>
                      <a:lumOff val="50000"/>
                    </a:schemeClr>
                  </a:gs>
                  <a:gs pos="56000">
                    <a:schemeClr val="tx1">
                      <a:lumMod val="75000"/>
                      <a:lumOff val="25000"/>
                    </a:schemeClr>
                  </a:gs>
                  <a:gs pos="100000">
                    <a:schemeClr val="tx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1545238A-3A18-EF7A-D7F5-58C6FC94321A}"/>
                  </a:ext>
                </a:extLst>
              </p:cNvPr>
              <p:cNvSpPr/>
              <p:nvPr/>
            </p:nvSpPr>
            <p:spPr>
              <a:xfrm>
                <a:off x="6025821" y="4502820"/>
                <a:ext cx="118549" cy="579749"/>
              </a:xfrm>
              <a:prstGeom prst="rect">
                <a:avLst/>
              </a:prstGeom>
              <a:gradFill flip="none" rotWithShape="1">
                <a:gsLst>
                  <a:gs pos="0">
                    <a:schemeClr val="bg1">
                      <a:lumMod val="50000"/>
                    </a:schemeClr>
                  </a:gs>
                  <a:gs pos="26000">
                    <a:schemeClr val="tx1">
                      <a:lumMod val="50000"/>
                      <a:lumOff val="50000"/>
                    </a:schemeClr>
                  </a:gs>
                  <a:gs pos="56000">
                    <a:schemeClr val="tx1">
                      <a:lumMod val="75000"/>
                      <a:lumOff val="25000"/>
                    </a:schemeClr>
                  </a:gs>
                  <a:gs pos="100000">
                    <a:schemeClr val="tx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7" name="Gruppieren 26">
              <a:extLst>
                <a:ext uri="{FF2B5EF4-FFF2-40B4-BE49-F238E27FC236}">
                  <a16:creationId xmlns:a16="http://schemas.microsoft.com/office/drawing/2014/main" id="{01921A98-5C5A-BC40-F9B2-B322C92C9E98}"/>
                </a:ext>
              </a:extLst>
            </p:cNvPr>
            <p:cNvGrpSpPr/>
            <p:nvPr/>
          </p:nvGrpSpPr>
          <p:grpSpPr>
            <a:xfrm>
              <a:off x="7018473" y="4508152"/>
              <a:ext cx="210214" cy="580377"/>
              <a:chOff x="6355241" y="4502820"/>
              <a:chExt cx="465922" cy="580377"/>
            </a:xfrm>
          </p:grpSpPr>
          <p:sp>
            <p:nvSpPr>
              <p:cNvPr id="35" name="Rechteck 34">
                <a:extLst>
                  <a:ext uri="{FF2B5EF4-FFF2-40B4-BE49-F238E27FC236}">
                    <a16:creationId xmlns:a16="http://schemas.microsoft.com/office/drawing/2014/main" id="{4E41FFF6-23BC-48AC-0EAE-1F06DADFA739}"/>
                  </a:ext>
                </a:extLst>
              </p:cNvPr>
              <p:cNvSpPr/>
              <p:nvPr/>
            </p:nvSpPr>
            <p:spPr>
              <a:xfrm rot="10800000">
                <a:off x="6538892" y="4503448"/>
                <a:ext cx="282271" cy="579749"/>
              </a:xfrm>
              <a:prstGeom prst="rect">
                <a:avLst/>
              </a:prstGeom>
              <a:gradFill flip="none" rotWithShape="1">
                <a:gsLst>
                  <a:gs pos="0">
                    <a:schemeClr val="bg1">
                      <a:lumMod val="50000"/>
                    </a:schemeClr>
                  </a:gs>
                  <a:gs pos="26000">
                    <a:schemeClr val="tx1">
                      <a:lumMod val="50000"/>
                      <a:lumOff val="50000"/>
                    </a:schemeClr>
                  </a:gs>
                  <a:gs pos="56000">
                    <a:schemeClr val="tx1">
                      <a:lumMod val="75000"/>
                      <a:lumOff val="25000"/>
                    </a:schemeClr>
                  </a:gs>
                  <a:gs pos="100000">
                    <a:schemeClr val="tx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2E7105D3-046D-BD51-CABD-4EEBFE8902B1}"/>
                  </a:ext>
                </a:extLst>
              </p:cNvPr>
              <p:cNvSpPr/>
              <p:nvPr/>
            </p:nvSpPr>
            <p:spPr>
              <a:xfrm>
                <a:off x="6355241" y="4502820"/>
                <a:ext cx="183646" cy="579749"/>
              </a:xfrm>
              <a:prstGeom prst="rect">
                <a:avLst/>
              </a:prstGeom>
              <a:gradFill flip="none" rotWithShape="1">
                <a:gsLst>
                  <a:gs pos="0">
                    <a:schemeClr val="bg1">
                      <a:lumMod val="50000"/>
                    </a:schemeClr>
                  </a:gs>
                  <a:gs pos="26000">
                    <a:schemeClr val="tx1">
                      <a:lumMod val="50000"/>
                      <a:lumOff val="50000"/>
                    </a:schemeClr>
                  </a:gs>
                  <a:gs pos="56000">
                    <a:schemeClr val="tx1">
                      <a:lumMod val="75000"/>
                      <a:lumOff val="25000"/>
                    </a:schemeClr>
                  </a:gs>
                  <a:gs pos="100000">
                    <a:schemeClr val="tx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8" name="Gruppieren 27">
              <a:extLst>
                <a:ext uri="{FF2B5EF4-FFF2-40B4-BE49-F238E27FC236}">
                  <a16:creationId xmlns:a16="http://schemas.microsoft.com/office/drawing/2014/main" id="{C5578B0B-4A08-C84C-4A44-7F5EEBB512EA}"/>
                </a:ext>
              </a:extLst>
            </p:cNvPr>
            <p:cNvGrpSpPr/>
            <p:nvPr/>
          </p:nvGrpSpPr>
          <p:grpSpPr>
            <a:xfrm>
              <a:off x="4390276" y="4503496"/>
              <a:ext cx="210214" cy="580377"/>
              <a:chOff x="6355241" y="4502820"/>
              <a:chExt cx="465922" cy="580377"/>
            </a:xfrm>
          </p:grpSpPr>
          <p:sp>
            <p:nvSpPr>
              <p:cNvPr id="33" name="Rechteck 32">
                <a:extLst>
                  <a:ext uri="{FF2B5EF4-FFF2-40B4-BE49-F238E27FC236}">
                    <a16:creationId xmlns:a16="http://schemas.microsoft.com/office/drawing/2014/main" id="{0B7F14A5-73C4-3394-8537-872F0F5D4171}"/>
                  </a:ext>
                </a:extLst>
              </p:cNvPr>
              <p:cNvSpPr/>
              <p:nvPr/>
            </p:nvSpPr>
            <p:spPr>
              <a:xfrm rot="10800000">
                <a:off x="6538892" y="4503448"/>
                <a:ext cx="282271" cy="579749"/>
              </a:xfrm>
              <a:prstGeom prst="rect">
                <a:avLst/>
              </a:prstGeom>
              <a:gradFill flip="none" rotWithShape="1">
                <a:gsLst>
                  <a:gs pos="0">
                    <a:schemeClr val="bg1">
                      <a:lumMod val="50000"/>
                    </a:schemeClr>
                  </a:gs>
                  <a:gs pos="26000">
                    <a:schemeClr val="tx1">
                      <a:lumMod val="50000"/>
                      <a:lumOff val="50000"/>
                    </a:schemeClr>
                  </a:gs>
                  <a:gs pos="56000">
                    <a:schemeClr val="tx1">
                      <a:lumMod val="75000"/>
                      <a:lumOff val="25000"/>
                    </a:schemeClr>
                  </a:gs>
                  <a:gs pos="100000">
                    <a:schemeClr val="tx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BE23513C-C572-E64F-F50A-0F323A206FD6}"/>
                  </a:ext>
                </a:extLst>
              </p:cNvPr>
              <p:cNvSpPr/>
              <p:nvPr/>
            </p:nvSpPr>
            <p:spPr>
              <a:xfrm>
                <a:off x="6355241" y="4502820"/>
                <a:ext cx="183646" cy="579749"/>
              </a:xfrm>
              <a:prstGeom prst="rect">
                <a:avLst/>
              </a:prstGeom>
              <a:gradFill flip="none" rotWithShape="1">
                <a:gsLst>
                  <a:gs pos="0">
                    <a:schemeClr val="bg1">
                      <a:lumMod val="50000"/>
                    </a:schemeClr>
                  </a:gs>
                  <a:gs pos="26000">
                    <a:schemeClr val="tx1">
                      <a:lumMod val="50000"/>
                      <a:lumOff val="50000"/>
                    </a:schemeClr>
                  </a:gs>
                  <a:gs pos="56000">
                    <a:schemeClr val="tx1">
                      <a:lumMod val="75000"/>
                      <a:lumOff val="25000"/>
                    </a:schemeClr>
                  </a:gs>
                  <a:gs pos="100000">
                    <a:schemeClr val="tx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uppieren 28">
              <a:extLst>
                <a:ext uri="{FF2B5EF4-FFF2-40B4-BE49-F238E27FC236}">
                  <a16:creationId xmlns:a16="http://schemas.microsoft.com/office/drawing/2014/main" id="{2DF63077-C968-E150-ACCB-03807B25002C}"/>
                </a:ext>
              </a:extLst>
            </p:cNvPr>
            <p:cNvGrpSpPr/>
            <p:nvPr/>
          </p:nvGrpSpPr>
          <p:grpSpPr>
            <a:xfrm>
              <a:off x="4972285" y="4503818"/>
              <a:ext cx="210214" cy="580377"/>
              <a:chOff x="6355241" y="4502820"/>
              <a:chExt cx="465922" cy="580377"/>
            </a:xfrm>
          </p:grpSpPr>
          <p:sp>
            <p:nvSpPr>
              <p:cNvPr id="31" name="Rechteck 30">
                <a:extLst>
                  <a:ext uri="{FF2B5EF4-FFF2-40B4-BE49-F238E27FC236}">
                    <a16:creationId xmlns:a16="http://schemas.microsoft.com/office/drawing/2014/main" id="{F893D8BF-AFF4-695C-30D7-C8160ACE83EC}"/>
                  </a:ext>
                </a:extLst>
              </p:cNvPr>
              <p:cNvSpPr/>
              <p:nvPr/>
            </p:nvSpPr>
            <p:spPr>
              <a:xfrm rot="10800000">
                <a:off x="6538892" y="4503448"/>
                <a:ext cx="282271" cy="579749"/>
              </a:xfrm>
              <a:prstGeom prst="rect">
                <a:avLst/>
              </a:prstGeom>
              <a:gradFill flip="none" rotWithShape="1">
                <a:gsLst>
                  <a:gs pos="6000">
                    <a:schemeClr val="tx1">
                      <a:lumMod val="50000"/>
                      <a:lumOff val="50000"/>
                    </a:schemeClr>
                  </a:gs>
                  <a:gs pos="56000">
                    <a:schemeClr val="tx1">
                      <a:lumMod val="75000"/>
                      <a:lumOff val="25000"/>
                    </a:schemeClr>
                  </a:gs>
                  <a:gs pos="100000">
                    <a:schemeClr val="tx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3543AAE3-279C-3D43-98C7-F7F5EF166D59}"/>
                  </a:ext>
                </a:extLst>
              </p:cNvPr>
              <p:cNvSpPr/>
              <p:nvPr/>
            </p:nvSpPr>
            <p:spPr>
              <a:xfrm>
                <a:off x="6355241" y="4502820"/>
                <a:ext cx="183646" cy="579749"/>
              </a:xfrm>
              <a:prstGeom prst="rect">
                <a:avLst/>
              </a:prstGeom>
              <a:gradFill flip="none" rotWithShape="1">
                <a:gsLst>
                  <a:gs pos="0">
                    <a:schemeClr val="tx1">
                      <a:lumMod val="50000"/>
                      <a:lumOff val="50000"/>
                    </a:schemeClr>
                  </a:gs>
                  <a:gs pos="56000">
                    <a:schemeClr val="tx1">
                      <a:lumMod val="75000"/>
                      <a:lumOff val="25000"/>
                    </a:schemeClr>
                  </a:gs>
                  <a:gs pos="100000">
                    <a:schemeClr val="tx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0" name="Rechteck 29">
              <a:extLst>
                <a:ext uri="{FF2B5EF4-FFF2-40B4-BE49-F238E27FC236}">
                  <a16:creationId xmlns:a16="http://schemas.microsoft.com/office/drawing/2014/main" id="{E9C3FBE8-7B81-C3F0-CF6A-30C90A64F5D8}"/>
                </a:ext>
              </a:extLst>
            </p:cNvPr>
            <p:cNvSpPr/>
            <p:nvPr/>
          </p:nvSpPr>
          <p:spPr>
            <a:xfrm>
              <a:off x="4347337" y="3948290"/>
              <a:ext cx="4098137" cy="56105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 name="Ellipse 6">
            <a:extLst>
              <a:ext uri="{FF2B5EF4-FFF2-40B4-BE49-F238E27FC236}">
                <a16:creationId xmlns:a16="http://schemas.microsoft.com/office/drawing/2014/main" id="{2F5DA3D9-8C94-19CC-5FFF-A7FAFEF8E050}"/>
              </a:ext>
            </a:extLst>
          </p:cNvPr>
          <p:cNvSpPr/>
          <p:nvPr/>
        </p:nvSpPr>
        <p:spPr>
          <a:xfrm>
            <a:off x="9984346" y="1986632"/>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1</a:t>
            </a:r>
          </a:p>
        </p:txBody>
      </p:sp>
      <p:cxnSp>
        <p:nvCxnSpPr>
          <p:cNvPr id="53" name="Verbinder: gewinkelt 52">
            <a:extLst>
              <a:ext uri="{FF2B5EF4-FFF2-40B4-BE49-F238E27FC236}">
                <a16:creationId xmlns:a16="http://schemas.microsoft.com/office/drawing/2014/main" id="{896CA931-A71B-0EBF-637A-BF76E1DA86D1}"/>
              </a:ext>
            </a:extLst>
          </p:cNvPr>
          <p:cNvCxnSpPr>
            <a:stCxn id="7" idx="2"/>
            <a:endCxn id="42" idx="0"/>
          </p:cNvCxnSpPr>
          <p:nvPr/>
        </p:nvCxnSpPr>
        <p:spPr>
          <a:xfrm rot="10800000" flipV="1">
            <a:off x="9854864" y="2107570"/>
            <a:ext cx="129483" cy="170847"/>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Ellipse 54">
            <a:extLst>
              <a:ext uri="{FF2B5EF4-FFF2-40B4-BE49-F238E27FC236}">
                <a16:creationId xmlns:a16="http://schemas.microsoft.com/office/drawing/2014/main" id="{78C53817-3996-A513-00C3-4018472FDF2A}"/>
              </a:ext>
            </a:extLst>
          </p:cNvPr>
          <p:cNvSpPr/>
          <p:nvPr/>
        </p:nvSpPr>
        <p:spPr>
          <a:xfrm>
            <a:off x="6666201" y="2853771"/>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2</a:t>
            </a:r>
          </a:p>
        </p:txBody>
      </p:sp>
      <p:cxnSp>
        <p:nvCxnSpPr>
          <p:cNvPr id="57" name="Gerade Verbindung mit Pfeil 56">
            <a:extLst>
              <a:ext uri="{FF2B5EF4-FFF2-40B4-BE49-F238E27FC236}">
                <a16:creationId xmlns:a16="http://schemas.microsoft.com/office/drawing/2014/main" id="{2CE03B16-790F-FD9E-BAB8-0B0393D4F747}"/>
              </a:ext>
            </a:extLst>
          </p:cNvPr>
          <p:cNvCxnSpPr>
            <a:stCxn id="55" idx="0"/>
          </p:cNvCxnSpPr>
          <p:nvPr/>
        </p:nvCxnSpPr>
        <p:spPr>
          <a:xfrm flipV="1">
            <a:off x="6787140" y="2490016"/>
            <a:ext cx="0" cy="3637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Ellipse 57">
            <a:extLst>
              <a:ext uri="{FF2B5EF4-FFF2-40B4-BE49-F238E27FC236}">
                <a16:creationId xmlns:a16="http://schemas.microsoft.com/office/drawing/2014/main" id="{638F098C-D567-2DF3-7A33-6874CE1A4A98}"/>
              </a:ext>
            </a:extLst>
          </p:cNvPr>
          <p:cNvSpPr/>
          <p:nvPr/>
        </p:nvSpPr>
        <p:spPr>
          <a:xfrm>
            <a:off x="6805855" y="3491751"/>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4</a:t>
            </a:r>
          </a:p>
        </p:txBody>
      </p:sp>
      <p:sp>
        <p:nvSpPr>
          <p:cNvPr id="59" name="Ellipse 58">
            <a:extLst>
              <a:ext uri="{FF2B5EF4-FFF2-40B4-BE49-F238E27FC236}">
                <a16:creationId xmlns:a16="http://schemas.microsoft.com/office/drawing/2014/main" id="{7D398A8E-8F67-D86E-07E1-FB3281793387}"/>
              </a:ext>
            </a:extLst>
          </p:cNvPr>
          <p:cNvSpPr/>
          <p:nvPr/>
        </p:nvSpPr>
        <p:spPr>
          <a:xfrm>
            <a:off x="9989210" y="2928998"/>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3</a:t>
            </a:r>
          </a:p>
        </p:txBody>
      </p:sp>
      <p:sp>
        <p:nvSpPr>
          <p:cNvPr id="61" name="Ellipse 60">
            <a:extLst>
              <a:ext uri="{FF2B5EF4-FFF2-40B4-BE49-F238E27FC236}">
                <a16:creationId xmlns:a16="http://schemas.microsoft.com/office/drawing/2014/main" id="{E5EAF757-E241-0468-00CB-A18B1360C24E}"/>
              </a:ext>
            </a:extLst>
          </p:cNvPr>
          <p:cNvSpPr/>
          <p:nvPr/>
        </p:nvSpPr>
        <p:spPr>
          <a:xfrm>
            <a:off x="258761" y="1784956"/>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1</a:t>
            </a:r>
          </a:p>
        </p:txBody>
      </p:sp>
      <p:sp>
        <p:nvSpPr>
          <p:cNvPr id="62" name="Ellipse 61">
            <a:extLst>
              <a:ext uri="{FF2B5EF4-FFF2-40B4-BE49-F238E27FC236}">
                <a16:creationId xmlns:a16="http://schemas.microsoft.com/office/drawing/2014/main" id="{680264DE-68CB-687D-43F9-1CBC9C461E0A}"/>
              </a:ext>
            </a:extLst>
          </p:cNvPr>
          <p:cNvSpPr/>
          <p:nvPr/>
        </p:nvSpPr>
        <p:spPr>
          <a:xfrm>
            <a:off x="258761" y="2549695"/>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2</a:t>
            </a:r>
          </a:p>
        </p:txBody>
      </p:sp>
      <p:sp>
        <p:nvSpPr>
          <p:cNvPr id="63" name="Ellipse 62">
            <a:extLst>
              <a:ext uri="{FF2B5EF4-FFF2-40B4-BE49-F238E27FC236}">
                <a16:creationId xmlns:a16="http://schemas.microsoft.com/office/drawing/2014/main" id="{CE97C36A-A65E-B6CF-3202-D5EB23C899ED}"/>
              </a:ext>
            </a:extLst>
          </p:cNvPr>
          <p:cNvSpPr/>
          <p:nvPr/>
        </p:nvSpPr>
        <p:spPr>
          <a:xfrm>
            <a:off x="258760" y="3311417"/>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2</a:t>
            </a:r>
          </a:p>
        </p:txBody>
      </p:sp>
      <p:cxnSp>
        <p:nvCxnSpPr>
          <p:cNvPr id="1027" name="Gerade Verbindung mit Pfeil 1026">
            <a:extLst>
              <a:ext uri="{FF2B5EF4-FFF2-40B4-BE49-F238E27FC236}">
                <a16:creationId xmlns:a16="http://schemas.microsoft.com/office/drawing/2014/main" id="{1071CE76-5A65-DFF9-8572-1B809BC82759}"/>
              </a:ext>
            </a:extLst>
          </p:cNvPr>
          <p:cNvCxnSpPr>
            <a:cxnSpLocks/>
          </p:cNvCxnSpPr>
          <p:nvPr/>
        </p:nvCxnSpPr>
        <p:spPr>
          <a:xfrm flipV="1">
            <a:off x="8306802" y="1815353"/>
            <a:ext cx="299316" cy="27605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35" name="Ellipse 1034">
            <a:extLst>
              <a:ext uri="{FF2B5EF4-FFF2-40B4-BE49-F238E27FC236}">
                <a16:creationId xmlns:a16="http://schemas.microsoft.com/office/drawing/2014/main" id="{DE519AD7-61BE-4250-D5D9-6D3E84D870D1}"/>
              </a:ext>
            </a:extLst>
          </p:cNvPr>
          <p:cNvSpPr/>
          <p:nvPr/>
        </p:nvSpPr>
        <p:spPr>
          <a:xfrm>
            <a:off x="262176" y="4226625"/>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3</a:t>
            </a:r>
          </a:p>
        </p:txBody>
      </p:sp>
      <p:sp>
        <p:nvSpPr>
          <p:cNvPr id="1036" name="Ellipse 1035">
            <a:extLst>
              <a:ext uri="{FF2B5EF4-FFF2-40B4-BE49-F238E27FC236}">
                <a16:creationId xmlns:a16="http://schemas.microsoft.com/office/drawing/2014/main" id="{EC5C0B22-F0FD-52B3-F1D3-53BAB386DDFB}"/>
              </a:ext>
            </a:extLst>
          </p:cNvPr>
          <p:cNvSpPr/>
          <p:nvPr/>
        </p:nvSpPr>
        <p:spPr>
          <a:xfrm>
            <a:off x="258760" y="4824650"/>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4</a:t>
            </a:r>
          </a:p>
        </p:txBody>
      </p:sp>
    </p:spTree>
    <p:extLst>
      <p:ext uri="{BB962C8B-B14F-4D97-AF65-F5344CB8AC3E}">
        <p14:creationId xmlns:p14="http://schemas.microsoft.com/office/powerpoint/2010/main" val="47262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5" grpId="0" animBg="1"/>
      <p:bldP spid="58" grpId="0" animBg="1"/>
      <p:bldP spid="59" grpId="0" animBg="1"/>
      <p:bldP spid="61" grpId="0" animBg="1"/>
      <p:bldP spid="62" grpId="0" animBg="1"/>
      <p:bldP spid="63" grpId="0" animBg="1"/>
      <p:bldP spid="1035" grpId="0" animBg="1"/>
      <p:bldP spid="10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Transceiver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Weitere Funktionen eines Transceivers:</a:t>
            </a:r>
          </a:p>
          <a:p>
            <a:pPr marL="0" indent="0">
              <a:buNone/>
              <a:defRPr/>
            </a:pPr>
            <a:r>
              <a:rPr lang="de-DE" b="1" dirty="0">
                <a:solidFill>
                  <a:srgbClr val="000000"/>
                </a:solidFill>
              </a:rPr>
              <a:t>VOX </a:t>
            </a:r>
            <a:r>
              <a:rPr lang="de-DE" dirty="0">
                <a:solidFill>
                  <a:srgbClr val="000000"/>
                </a:solidFill>
              </a:rPr>
              <a:t>(= </a:t>
            </a:r>
            <a:r>
              <a:rPr lang="de-DE" b="1" dirty="0"/>
              <a:t>V</a:t>
            </a:r>
            <a:r>
              <a:rPr lang="de-DE" dirty="0"/>
              <a:t>oice </a:t>
            </a:r>
            <a:r>
              <a:rPr lang="de-DE" b="1" dirty="0" err="1"/>
              <a:t>O</a:t>
            </a:r>
            <a:r>
              <a:rPr lang="de-DE" dirty="0" err="1"/>
              <a:t>perated</a:t>
            </a:r>
            <a:r>
              <a:rPr lang="de-DE" dirty="0"/>
              <a:t> </a:t>
            </a:r>
            <a:r>
              <a:rPr lang="de-DE" dirty="0" err="1"/>
              <a:t>e</a:t>
            </a:r>
            <a:r>
              <a:rPr lang="de-DE" b="1" dirty="0" err="1"/>
              <a:t>X</a:t>
            </a:r>
            <a:r>
              <a:rPr lang="de-DE" dirty="0" err="1"/>
              <a:t>change</a:t>
            </a:r>
            <a:r>
              <a:rPr lang="de-DE" dirty="0"/>
              <a:t>)</a:t>
            </a:r>
            <a:endParaRPr lang="de-DE" b="1" dirty="0">
              <a:solidFill>
                <a:srgbClr val="000000"/>
              </a:solidFill>
            </a:endParaRPr>
          </a:p>
          <a:p>
            <a:pPr marL="255581" lvl="1" indent="0">
              <a:buNone/>
              <a:defRPr/>
            </a:pPr>
            <a:r>
              <a:rPr lang="de-DE" sz="1800" dirty="0">
                <a:solidFill>
                  <a:srgbClr val="000000"/>
                </a:solidFill>
              </a:rPr>
              <a:t>Eine VOX ist eine Schaltung, die den Sendern nur allein durch ein Stimmsignal am Mikrofon auf Sendung (TX) schaltet. Dies kann versehentlich auch z. B. durch laute Hintergrundgeräusche erfolgen. Sollte der Transceiver also automatisch (ungewollt) auf Sendung schalten, so ist möglicherweise die VOX aktiviert.</a:t>
            </a:r>
          </a:p>
          <a:p>
            <a:pPr marL="255581" lvl="1" indent="0">
              <a:buNone/>
              <a:defRPr/>
            </a:pPr>
            <a:endParaRPr lang="de-DE" sz="1800" dirty="0">
              <a:solidFill>
                <a:srgbClr val="000000"/>
              </a:solidFill>
            </a:endParaRPr>
          </a:p>
          <a:p>
            <a:pPr marL="0" indent="0">
              <a:buNone/>
              <a:defRPr/>
            </a:pPr>
            <a:r>
              <a:rPr lang="de-DE" b="1" dirty="0">
                <a:solidFill>
                  <a:srgbClr val="000000"/>
                </a:solidFill>
              </a:rPr>
              <a:t>RIT </a:t>
            </a:r>
            <a:r>
              <a:rPr lang="de-DE" dirty="0">
                <a:solidFill>
                  <a:srgbClr val="000000"/>
                </a:solidFill>
              </a:rPr>
              <a:t>(= </a:t>
            </a:r>
            <a:r>
              <a:rPr lang="de-DE" b="1" dirty="0"/>
              <a:t>R</a:t>
            </a:r>
            <a:r>
              <a:rPr lang="de-DE" dirty="0"/>
              <a:t>eceiver </a:t>
            </a:r>
            <a:r>
              <a:rPr lang="de-DE" b="1" dirty="0" err="1"/>
              <a:t>I</a:t>
            </a:r>
            <a:r>
              <a:rPr lang="de-DE" dirty="0" err="1"/>
              <a:t>ncremental</a:t>
            </a:r>
            <a:r>
              <a:rPr lang="de-DE" dirty="0"/>
              <a:t> </a:t>
            </a:r>
            <a:r>
              <a:rPr lang="de-DE" b="1" dirty="0"/>
              <a:t>T</a:t>
            </a:r>
            <a:r>
              <a:rPr lang="de-DE" dirty="0"/>
              <a:t>uning)</a:t>
            </a:r>
            <a:endParaRPr lang="de-DE" b="1" dirty="0">
              <a:solidFill>
                <a:srgbClr val="000000"/>
              </a:solidFill>
            </a:endParaRPr>
          </a:p>
          <a:p>
            <a:pPr marL="255581" lvl="1" indent="0">
              <a:buNone/>
              <a:defRPr/>
            </a:pPr>
            <a:r>
              <a:rPr lang="de-DE" sz="1800" dirty="0">
                <a:solidFill>
                  <a:srgbClr val="000000"/>
                </a:solidFill>
              </a:rPr>
              <a:t>Eine Funktion, mit der die Empfangsfrequenz geringfügig verändert werden kann, ohne dabei die Sendefrequenz zu verstellen. Kann zur Korrektur der Empfangsfrequenz genutzt werden, wenn die Gegenstation auf einer geringfügig abweichenden Frequenz antwortet. Sollte mir in einem QSO mitgeteilt werden, dass ich nicht exakt auf der Sollfrequenz sende, kann eine aktivierte RIT die Ursache sein.</a:t>
            </a:r>
          </a:p>
          <a:p>
            <a:pPr marL="255581" lvl="1" indent="0">
              <a:buNone/>
              <a:defRPr/>
            </a:pPr>
            <a:endParaRPr lang="de-DE" sz="1800"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199728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Transceiver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Steuerung des Transceivers über einen Computer</a:t>
            </a:r>
          </a:p>
          <a:p>
            <a:pPr>
              <a:defRPr/>
            </a:pPr>
            <a:r>
              <a:rPr lang="de-DE" dirty="0">
                <a:solidFill>
                  <a:srgbClr val="000000"/>
                </a:solidFill>
              </a:rPr>
              <a:t>Für digitale Übertragungsverfahren wie FT8 oder WSPR wird eine Audioverbindung (NF-Signal oder digital per USB-Kabel) zwischen Computer und Funkgerät hergestellt oder es wird ein Hardware-Modem verwendet.</a:t>
            </a:r>
          </a:p>
          <a:p>
            <a:pPr>
              <a:defRPr/>
            </a:pPr>
            <a:r>
              <a:rPr lang="de-DE" dirty="0">
                <a:solidFill>
                  <a:srgbClr val="000000"/>
                </a:solidFill>
              </a:rPr>
              <a:t>Manche Transceiver verfügen über einen analogen Datenanschluss (beschriftet z. B. mit DATA oder 9600). Dieser Anschluss dient im Wesentlichen dazu, durch Umgehung von Verstärker- und Filterstufen ein NF-Signal (z. B. für DV oder POCSAG) möglichst verzerrungsfrei abzugreifen oder einzuspeisen.</a:t>
            </a:r>
          </a:p>
          <a:p>
            <a:pPr>
              <a:defRPr/>
            </a:pPr>
            <a:r>
              <a:rPr lang="de-DE" dirty="0">
                <a:solidFill>
                  <a:srgbClr val="000000"/>
                </a:solidFill>
              </a:rPr>
              <a:t>Manche Transceiver verfügen über eine CAT-Schnittstelle (CAT = Computer </a:t>
            </a:r>
            <a:r>
              <a:rPr lang="de-DE" dirty="0" err="1">
                <a:solidFill>
                  <a:srgbClr val="000000"/>
                </a:solidFill>
              </a:rPr>
              <a:t>Aided</a:t>
            </a:r>
            <a:r>
              <a:rPr lang="de-DE" dirty="0">
                <a:solidFill>
                  <a:srgbClr val="000000"/>
                </a:solidFill>
              </a:rPr>
              <a:t> Transceiver). Dieser Anschluss dient dazu, mittels eines seriellen Kommunikationsprotokolls den Transceiver z. B. mit einem Computer zu steuern oder Werte (z. B. Frequenz, Sendeleistung, PTT) abzufragen.</a:t>
            </a:r>
          </a:p>
          <a:p>
            <a:pPr>
              <a:defRPr/>
            </a:pPr>
            <a:r>
              <a:rPr lang="de-DE" dirty="0">
                <a:solidFill>
                  <a:srgbClr val="000000"/>
                </a:solidFill>
              </a:rPr>
              <a:t>Wenn ein Transceiver mittels einem Computer gesteuert wird, können unerwünschte Effekte auftreten: das Funkgerät könnte unerwartet auf Sendung schalten und somit unerwünschte Aussendungen verursachen oder Menschen in Gefahr bringen.</a:t>
            </a:r>
          </a:p>
          <a:p>
            <a:pPr marL="255581" lvl="1" indent="0">
              <a:buNone/>
              <a:defRPr/>
            </a:pPr>
            <a:endParaRPr lang="de-DE" sz="1800"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124712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2"/>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Empfänger, Sender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478764" lvl="2" indent="0">
              <a:buNone/>
              <a:defRPr/>
            </a:pPr>
            <a:endParaRPr lang="de-DE" sz="800" dirty="0">
              <a:solidFill>
                <a:srgbClr val="000000"/>
              </a:solidFill>
            </a:endParaRPr>
          </a:p>
          <a:p>
            <a:pPr marL="478764" lvl="2" indent="0">
              <a:buNone/>
              <a:defRPr/>
            </a:pPr>
            <a:r>
              <a:rPr lang="de-DE" sz="1800" dirty="0">
                <a:solidFill>
                  <a:srgbClr val="000000"/>
                </a:solidFill>
              </a:rPr>
              <a:t>Antenne</a:t>
            </a:r>
          </a:p>
          <a:p>
            <a:pPr marL="478764" lvl="2" indent="0">
              <a:buNone/>
              <a:defRPr/>
            </a:pPr>
            <a:r>
              <a:rPr lang="de-DE" sz="1800" dirty="0">
                <a:solidFill>
                  <a:srgbClr val="000000"/>
                </a:solidFill>
              </a:rPr>
              <a:t>Filter</a:t>
            </a:r>
          </a:p>
          <a:p>
            <a:pPr marL="478764" lvl="2" indent="0">
              <a:buNone/>
              <a:defRPr/>
            </a:pPr>
            <a:r>
              <a:rPr lang="de-DE" sz="1800" dirty="0">
                <a:solidFill>
                  <a:srgbClr val="000000"/>
                </a:solidFill>
              </a:rPr>
              <a:t>HF-Verstärker</a:t>
            </a:r>
          </a:p>
          <a:p>
            <a:pPr marL="478764" lvl="2" indent="0">
              <a:buNone/>
              <a:defRPr/>
            </a:pPr>
            <a:r>
              <a:rPr lang="de-DE" sz="1800" dirty="0">
                <a:solidFill>
                  <a:srgbClr val="000000"/>
                </a:solidFill>
              </a:rPr>
              <a:t>Demodulator</a:t>
            </a:r>
          </a:p>
          <a:p>
            <a:pPr marL="478764" lvl="2" indent="0">
              <a:buNone/>
              <a:defRPr/>
            </a:pPr>
            <a:r>
              <a:rPr lang="de-DE" sz="1800" dirty="0">
                <a:solidFill>
                  <a:srgbClr val="000000"/>
                </a:solidFill>
              </a:rPr>
              <a:t>NF-Verstärker</a:t>
            </a:r>
          </a:p>
          <a:p>
            <a:pPr marL="478764" lvl="2" indent="0">
              <a:buNone/>
              <a:defRPr/>
            </a:pPr>
            <a:r>
              <a:rPr lang="de-DE" sz="1800" dirty="0">
                <a:solidFill>
                  <a:srgbClr val="000000"/>
                </a:solidFill>
              </a:rPr>
              <a:t>Lautsprecher</a:t>
            </a:r>
            <a:endParaRPr lang="de-DE" dirty="0">
              <a:solidFill>
                <a:srgbClr val="000000"/>
              </a:solidFill>
            </a:endParaRPr>
          </a:p>
        </p:txBody>
      </p:sp>
      <p:grpSp>
        <p:nvGrpSpPr>
          <p:cNvPr id="1086" name="Gruppieren 1085">
            <a:extLst>
              <a:ext uri="{FF2B5EF4-FFF2-40B4-BE49-F238E27FC236}">
                <a16:creationId xmlns:a16="http://schemas.microsoft.com/office/drawing/2014/main" id="{8BCE143D-3538-586E-827B-EF6357A6B8E8}"/>
              </a:ext>
            </a:extLst>
          </p:cNvPr>
          <p:cNvGrpSpPr/>
          <p:nvPr/>
        </p:nvGrpSpPr>
        <p:grpSpPr>
          <a:xfrm>
            <a:off x="438111" y="1176176"/>
            <a:ext cx="4006702" cy="1162021"/>
            <a:chOff x="438111" y="1863051"/>
            <a:chExt cx="4006702" cy="1162021"/>
          </a:xfrm>
        </p:grpSpPr>
        <p:grpSp>
          <p:nvGrpSpPr>
            <p:cNvPr id="7" name="Gruppieren 6">
              <a:extLst>
                <a:ext uri="{FF2B5EF4-FFF2-40B4-BE49-F238E27FC236}">
                  <a16:creationId xmlns:a16="http://schemas.microsoft.com/office/drawing/2014/main" id="{E0B73574-4A66-217F-F67F-977F642A9C42}"/>
                </a:ext>
              </a:extLst>
            </p:cNvPr>
            <p:cNvGrpSpPr/>
            <p:nvPr/>
          </p:nvGrpSpPr>
          <p:grpSpPr>
            <a:xfrm>
              <a:off x="1697553" y="2484133"/>
              <a:ext cx="540000" cy="540000"/>
              <a:chOff x="3429000" y="2569464"/>
              <a:chExt cx="540000" cy="540000"/>
            </a:xfrm>
          </p:grpSpPr>
          <p:sp>
            <p:nvSpPr>
              <p:cNvPr id="8" name="Rechteck 7">
                <a:extLst>
                  <a:ext uri="{FF2B5EF4-FFF2-40B4-BE49-F238E27FC236}">
                    <a16:creationId xmlns:a16="http://schemas.microsoft.com/office/drawing/2014/main" id="{EDE40F56-3396-2048-B6FF-2013398C339F}"/>
                  </a:ext>
                </a:extLst>
              </p:cNvPr>
              <p:cNvSpPr/>
              <p:nvPr/>
            </p:nvSpPr>
            <p:spPr>
              <a:xfrm>
                <a:off x="3429000" y="256946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Gleichschenkliges Dreieck 8">
                <a:extLst>
                  <a:ext uri="{FF2B5EF4-FFF2-40B4-BE49-F238E27FC236}">
                    <a16:creationId xmlns:a16="http://schemas.microsoft.com/office/drawing/2014/main" id="{1E4F513D-FA87-2ECF-AD0D-16E3DE5D863E}"/>
                  </a:ext>
                </a:extLst>
              </p:cNvPr>
              <p:cNvSpPr>
                <a:spLocks noChangeAspect="1"/>
              </p:cNvSpPr>
              <p:nvPr/>
            </p:nvSpPr>
            <p:spPr>
              <a:xfrm rot="19788939">
                <a:off x="3456974" y="2643283"/>
                <a:ext cx="353427" cy="304678"/>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a:extLst>
                <a:ext uri="{FF2B5EF4-FFF2-40B4-BE49-F238E27FC236}">
                  <a16:creationId xmlns:a16="http://schemas.microsoft.com/office/drawing/2014/main" id="{A7C3B8FE-9F02-3505-C73F-FDC90069F37F}"/>
                </a:ext>
              </a:extLst>
            </p:cNvPr>
            <p:cNvGrpSpPr/>
            <p:nvPr/>
          </p:nvGrpSpPr>
          <p:grpSpPr>
            <a:xfrm>
              <a:off x="886277" y="2485072"/>
              <a:ext cx="540000" cy="540000"/>
              <a:chOff x="7065937" y="3528556"/>
              <a:chExt cx="540000" cy="540000"/>
            </a:xfrm>
          </p:grpSpPr>
          <p:grpSp>
            <p:nvGrpSpPr>
              <p:cNvPr id="15" name="Gruppieren 14">
                <a:extLst>
                  <a:ext uri="{FF2B5EF4-FFF2-40B4-BE49-F238E27FC236}">
                    <a16:creationId xmlns:a16="http://schemas.microsoft.com/office/drawing/2014/main" id="{B7796729-1A73-9AB1-3004-25EACDADD6D8}"/>
                  </a:ext>
                </a:extLst>
              </p:cNvPr>
              <p:cNvGrpSpPr/>
              <p:nvPr/>
            </p:nvGrpSpPr>
            <p:grpSpPr>
              <a:xfrm>
                <a:off x="7065937" y="3528556"/>
                <a:ext cx="540000" cy="540000"/>
                <a:chOff x="2866368" y="2482719"/>
                <a:chExt cx="540000" cy="540000"/>
              </a:xfrm>
            </p:grpSpPr>
            <p:sp>
              <p:nvSpPr>
                <p:cNvPr id="18" name="Rechteck 17">
                  <a:extLst>
                    <a:ext uri="{FF2B5EF4-FFF2-40B4-BE49-F238E27FC236}">
                      <a16:creationId xmlns:a16="http://schemas.microsoft.com/office/drawing/2014/main" id="{C625BC16-F293-9272-3832-FA5E5ACCB751}"/>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046B9BB8-26A8-7248-77BC-294155B50A9E}"/>
                    </a:ext>
                  </a:extLst>
                </p:cNvPr>
                <p:cNvGrpSpPr/>
                <p:nvPr/>
              </p:nvGrpSpPr>
              <p:grpSpPr>
                <a:xfrm>
                  <a:off x="2970718" y="2558245"/>
                  <a:ext cx="331299" cy="133779"/>
                  <a:chOff x="4854974" y="2487501"/>
                  <a:chExt cx="3831759" cy="462709"/>
                </a:xfrm>
              </p:grpSpPr>
              <p:sp>
                <p:nvSpPr>
                  <p:cNvPr id="26" name="Freihandform 106">
                    <a:extLst>
                      <a:ext uri="{FF2B5EF4-FFF2-40B4-BE49-F238E27FC236}">
                        <a16:creationId xmlns:a16="http://schemas.microsoft.com/office/drawing/2014/main" id="{225C149A-7E03-6557-98C8-F3653F3A9723}"/>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reihandform 107">
                    <a:extLst>
                      <a:ext uri="{FF2B5EF4-FFF2-40B4-BE49-F238E27FC236}">
                        <a16:creationId xmlns:a16="http://schemas.microsoft.com/office/drawing/2014/main" id="{B8647FDE-9651-9A14-5FA7-C65A75297A38}"/>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0" name="Gruppieren 19">
                  <a:extLst>
                    <a:ext uri="{FF2B5EF4-FFF2-40B4-BE49-F238E27FC236}">
                      <a16:creationId xmlns:a16="http://schemas.microsoft.com/office/drawing/2014/main" id="{DAFFF4F3-5272-EEC3-E8CE-66FE1ED5004D}"/>
                    </a:ext>
                  </a:extLst>
                </p:cNvPr>
                <p:cNvGrpSpPr/>
                <p:nvPr/>
              </p:nvGrpSpPr>
              <p:grpSpPr>
                <a:xfrm>
                  <a:off x="2970718" y="2685189"/>
                  <a:ext cx="331299" cy="133779"/>
                  <a:chOff x="4854974" y="2487501"/>
                  <a:chExt cx="3831759" cy="462709"/>
                </a:xfrm>
              </p:grpSpPr>
              <p:sp>
                <p:nvSpPr>
                  <p:cNvPr id="24" name="Freihandform 104">
                    <a:extLst>
                      <a:ext uri="{FF2B5EF4-FFF2-40B4-BE49-F238E27FC236}">
                        <a16:creationId xmlns:a16="http://schemas.microsoft.com/office/drawing/2014/main" id="{15977FAD-08D1-1B3E-5951-64EC6F725C94}"/>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105">
                    <a:extLst>
                      <a:ext uri="{FF2B5EF4-FFF2-40B4-BE49-F238E27FC236}">
                        <a16:creationId xmlns:a16="http://schemas.microsoft.com/office/drawing/2014/main" id="{CDBA6527-DE7B-E7DC-CC54-F20B3F950E1C}"/>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1" name="Gruppieren 20">
                  <a:extLst>
                    <a:ext uri="{FF2B5EF4-FFF2-40B4-BE49-F238E27FC236}">
                      <a16:creationId xmlns:a16="http://schemas.microsoft.com/office/drawing/2014/main" id="{0D5136F4-9634-4C82-F99A-BFB2F3B8938F}"/>
                    </a:ext>
                  </a:extLst>
                </p:cNvPr>
                <p:cNvGrpSpPr/>
                <p:nvPr/>
              </p:nvGrpSpPr>
              <p:grpSpPr>
                <a:xfrm>
                  <a:off x="2970718" y="2811063"/>
                  <a:ext cx="331299" cy="133779"/>
                  <a:chOff x="4854974" y="2487501"/>
                  <a:chExt cx="3831759" cy="462709"/>
                </a:xfrm>
              </p:grpSpPr>
              <p:sp>
                <p:nvSpPr>
                  <p:cNvPr id="22" name="Freihandform 102">
                    <a:extLst>
                      <a:ext uri="{FF2B5EF4-FFF2-40B4-BE49-F238E27FC236}">
                        <a16:creationId xmlns:a16="http://schemas.microsoft.com/office/drawing/2014/main" id="{25425A38-3296-11D4-9DBA-63C9559A8F7F}"/>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103">
                    <a:extLst>
                      <a:ext uri="{FF2B5EF4-FFF2-40B4-BE49-F238E27FC236}">
                        <a16:creationId xmlns:a16="http://schemas.microsoft.com/office/drawing/2014/main" id="{DE6BA631-F185-5F07-EA34-05A75C642A28}"/>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16" name="Gerader Verbinder 15">
                <a:extLst>
                  <a:ext uri="{FF2B5EF4-FFF2-40B4-BE49-F238E27FC236}">
                    <a16:creationId xmlns:a16="http://schemas.microsoft.com/office/drawing/2014/main" id="{CA7E1913-A14E-9D8A-B776-7F648C2B8C23}"/>
                  </a:ext>
                </a:extLst>
              </p:cNvPr>
              <p:cNvCxnSpPr/>
              <p:nvPr/>
            </p:nvCxnSpPr>
            <p:spPr>
              <a:xfrm flipV="1">
                <a:off x="7318364" y="3610917"/>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2B668A44-75B8-4C22-7071-80761668AF13}"/>
                  </a:ext>
                </a:extLst>
              </p:cNvPr>
              <p:cNvCxnSpPr/>
              <p:nvPr/>
            </p:nvCxnSpPr>
            <p:spPr>
              <a:xfrm flipV="1">
                <a:off x="7301102" y="3885497"/>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uppieren 27">
              <a:extLst>
                <a:ext uri="{FF2B5EF4-FFF2-40B4-BE49-F238E27FC236}">
                  <a16:creationId xmlns:a16="http://schemas.microsoft.com/office/drawing/2014/main" id="{58436400-E6E0-1CEB-9CFF-8F3A0A2B9824}"/>
                </a:ext>
              </a:extLst>
            </p:cNvPr>
            <p:cNvGrpSpPr/>
            <p:nvPr/>
          </p:nvGrpSpPr>
          <p:grpSpPr>
            <a:xfrm rot="5400000">
              <a:off x="2621626" y="2577363"/>
              <a:ext cx="286411" cy="360000"/>
              <a:chOff x="2521981" y="4594950"/>
              <a:chExt cx="360001" cy="452497"/>
            </a:xfrm>
          </p:grpSpPr>
          <p:cxnSp>
            <p:nvCxnSpPr>
              <p:cNvPr id="29" name="Gerader Verbinder 28">
                <a:extLst>
                  <a:ext uri="{FF2B5EF4-FFF2-40B4-BE49-F238E27FC236}">
                    <a16:creationId xmlns:a16="http://schemas.microsoft.com/office/drawing/2014/main" id="{707D68B4-79A8-CC8E-3716-E85CE851D7EE}"/>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70BB48E-B7E2-27E0-4EF3-E8C422191052}"/>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5B8FF95F-5CD7-E0C7-DD58-89E5B8BF2C30}"/>
                  </a:ext>
                </a:extLst>
              </p:cNvPr>
              <p:cNvCxnSpPr>
                <a:cxnSpLocks/>
              </p:cNvCxnSpPr>
              <p:nvPr/>
            </p:nvCxnSpPr>
            <p:spPr>
              <a:xfrm rot="16200000" flipH="1" flipV="1">
                <a:off x="2475729" y="4821197"/>
                <a:ext cx="452497" cy="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E2D299D-AC2B-4B41-3E2F-98565CA2A81F}"/>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FEE72FA6-B8CF-AD43-073C-449510D9AF71}"/>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Rechteck 35">
              <a:extLst>
                <a:ext uri="{FF2B5EF4-FFF2-40B4-BE49-F238E27FC236}">
                  <a16:creationId xmlns:a16="http://schemas.microsoft.com/office/drawing/2014/main" id="{3F05417D-5AE0-9ED6-A8E4-4ED5A4365726}"/>
                </a:ext>
              </a:extLst>
            </p:cNvPr>
            <p:cNvSpPr/>
            <p:nvPr/>
          </p:nvSpPr>
          <p:spPr>
            <a:xfrm>
              <a:off x="2495997" y="2484133"/>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0D541367-C75B-0BA3-FF47-282A75A8E9D4}"/>
                </a:ext>
              </a:extLst>
            </p:cNvPr>
            <p:cNvGrpSpPr/>
            <p:nvPr/>
          </p:nvGrpSpPr>
          <p:grpSpPr>
            <a:xfrm>
              <a:off x="3302392" y="2484133"/>
              <a:ext cx="540000" cy="540000"/>
              <a:chOff x="3429000" y="2569464"/>
              <a:chExt cx="540000" cy="540000"/>
            </a:xfrm>
          </p:grpSpPr>
          <p:sp>
            <p:nvSpPr>
              <p:cNvPr id="41" name="Rechteck 40">
                <a:extLst>
                  <a:ext uri="{FF2B5EF4-FFF2-40B4-BE49-F238E27FC236}">
                    <a16:creationId xmlns:a16="http://schemas.microsoft.com/office/drawing/2014/main" id="{ED2E0F59-04AE-ACDA-DA5E-D94F630B3525}"/>
                  </a:ext>
                </a:extLst>
              </p:cNvPr>
              <p:cNvSpPr/>
              <p:nvPr/>
            </p:nvSpPr>
            <p:spPr>
              <a:xfrm>
                <a:off x="3429000" y="256946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Gleichschenkliges Dreieck 41">
                <a:extLst>
                  <a:ext uri="{FF2B5EF4-FFF2-40B4-BE49-F238E27FC236}">
                    <a16:creationId xmlns:a16="http://schemas.microsoft.com/office/drawing/2014/main" id="{C755BABD-F407-6D86-9236-BF18EB67DAEE}"/>
                  </a:ext>
                </a:extLst>
              </p:cNvPr>
              <p:cNvSpPr>
                <a:spLocks noChangeAspect="1"/>
              </p:cNvSpPr>
              <p:nvPr/>
            </p:nvSpPr>
            <p:spPr>
              <a:xfrm rot="19788939">
                <a:off x="3456974" y="2643283"/>
                <a:ext cx="353427" cy="304678"/>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7" name="Gruppieren 46">
              <a:extLst>
                <a:ext uri="{FF2B5EF4-FFF2-40B4-BE49-F238E27FC236}">
                  <a16:creationId xmlns:a16="http://schemas.microsoft.com/office/drawing/2014/main" id="{4EC66118-347F-330E-A4B7-2BB22EE56A6D}"/>
                </a:ext>
              </a:extLst>
            </p:cNvPr>
            <p:cNvGrpSpPr/>
            <p:nvPr/>
          </p:nvGrpSpPr>
          <p:grpSpPr>
            <a:xfrm>
              <a:off x="4116738" y="2484133"/>
              <a:ext cx="328075" cy="540000"/>
              <a:chOff x="5351869" y="1933703"/>
              <a:chExt cx="328075" cy="540000"/>
            </a:xfrm>
          </p:grpSpPr>
          <p:sp>
            <p:nvSpPr>
              <p:cNvPr id="44" name="Rechteck 43">
                <a:extLst>
                  <a:ext uri="{FF2B5EF4-FFF2-40B4-BE49-F238E27FC236}">
                    <a16:creationId xmlns:a16="http://schemas.microsoft.com/office/drawing/2014/main" id="{F4241A7A-B346-5FE5-A955-1F40DAF008BD}"/>
                  </a:ext>
                </a:extLst>
              </p:cNvPr>
              <p:cNvSpPr/>
              <p:nvPr/>
            </p:nvSpPr>
            <p:spPr>
              <a:xfrm>
                <a:off x="5351869" y="1933703"/>
                <a:ext cx="164037"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Trapezoid 45">
                <a:extLst>
                  <a:ext uri="{FF2B5EF4-FFF2-40B4-BE49-F238E27FC236}">
                    <a16:creationId xmlns:a16="http://schemas.microsoft.com/office/drawing/2014/main" id="{77F651E1-ED3F-054F-B245-347385917354}"/>
                  </a:ext>
                </a:extLst>
              </p:cNvPr>
              <p:cNvSpPr/>
              <p:nvPr/>
            </p:nvSpPr>
            <p:spPr>
              <a:xfrm rot="16200000">
                <a:off x="5363093" y="2108279"/>
                <a:ext cx="469665" cy="164036"/>
              </a:xfrm>
              <a:prstGeom prst="trapezoid">
                <a:avLst>
                  <a:gd name="adj" fmla="val 47180"/>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8" name="Gleichschenkliges Dreieck 47">
              <a:extLst>
                <a:ext uri="{FF2B5EF4-FFF2-40B4-BE49-F238E27FC236}">
                  <a16:creationId xmlns:a16="http://schemas.microsoft.com/office/drawing/2014/main" id="{444F521C-FFA2-3A1F-C27E-A400436A9935}"/>
                </a:ext>
              </a:extLst>
            </p:cNvPr>
            <p:cNvSpPr>
              <a:spLocks noChangeAspect="1"/>
            </p:cNvSpPr>
            <p:nvPr/>
          </p:nvSpPr>
          <p:spPr>
            <a:xfrm rot="10800000">
              <a:off x="438111" y="1863051"/>
              <a:ext cx="353427" cy="304678"/>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0" name="Gerader Verbinder 49">
              <a:extLst>
                <a:ext uri="{FF2B5EF4-FFF2-40B4-BE49-F238E27FC236}">
                  <a16:creationId xmlns:a16="http://schemas.microsoft.com/office/drawing/2014/main" id="{9459BB5E-8B1F-E63A-60AB-C6D43DEDF8F1}"/>
                </a:ext>
              </a:extLst>
            </p:cNvPr>
            <p:cNvCxnSpPr/>
            <p:nvPr/>
          </p:nvCxnSpPr>
          <p:spPr>
            <a:xfrm>
              <a:off x="614824" y="1863051"/>
              <a:ext cx="0" cy="9007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5795330E-1DB7-BCE8-5FE0-E4E90CFF1F95}"/>
                </a:ext>
              </a:extLst>
            </p:cNvPr>
            <p:cNvCxnSpPr>
              <a:cxnSpLocks/>
            </p:cNvCxnSpPr>
            <p:nvPr/>
          </p:nvCxnSpPr>
          <p:spPr>
            <a:xfrm flipH="1">
              <a:off x="611538" y="2755072"/>
              <a:ext cx="27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F5678691-9812-75CC-B9F5-43420224904D}"/>
                </a:ext>
              </a:extLst>
            </p:cNvPr>
            <p:cNvCxnSpPr>
              <a:cxnSpLocks/>
            </p:cNvCxnSpPr>
            <p:nvPr/>
          </p:nvCxnSpPr>
          <p:spPr>
            <a:xfrm flipH="1">
              <a:off x="1432965" y="2762067"/>
              <a:ext cx="27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35DB1E78-09AF-9E23-E443-0175701B8EF4}"/>
                </a:ext>
              </a:extLst>
            </p:cNvPr>
            <p:cNvCxnSpPr>
              <a:cxnSpLocks/>
            </p:cNvCxnSpPr>
            <p:nvPr/>
          </p:nvCxnSpPr>
          <p:spPr>
            <a:xfrm flipH="1">
              <a:off x="2237553" y="2758372"/>
              <a:ext cx="27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C06F2074-59BD-9576-1687-1FEC1CF2295C}"/>
                </a:ext>
              </a:extLst>
            </p:cNvPr>
            <p:cNvCxnSpPr>
              <a:cxnSpLocks/>
            </p:cNvCxnSpPr>
            <p:nvPr/>
          </p:nvCxnSpPr>
          <p:spPr>
            <a:xfrm flipH="1">
              <a:off x="3035997" y="2755724"/>
              <a:ext cx="27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FD9DBEE5-F255-1978-9120-ADB41090E6E2}"/>
                </a:ext>
              </a:extLst>
            </p:cNvPr>
            <p:cNvCxnSpPr>
              <a:cxnSpLocks/>
            </p:cNvCxnSpPr>
            <p:nvPr/>
          </p:nvCxnSpPr>
          <p:spPr>
            <a:xfrm flipH="1">
              <a:off x="3842392" y="2754133"/>
              <a:ext cx="27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Ellipse 59">
            <a:extLst>
              <a:ext uri="{FF2B5EF4-FFF2-40B4-BE49-F238E27FC236}">
                <a16:creationId xmlns:a16="http://schemas.microsoft.com/office/drawing/2014/main" id="{A72419B3-8C9F-D5AE-5924-C440E1DBC239}"/>
              </a:ext>
            </a:extLst>
          </p:cNvPr>
          <p:cNvSpPr/>
          <p:nvPr/>
        </p:nvSpPr>
        <p:spPr>
          <a:xfrm>
            <a:off x="258111" y="1359915"/>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1</a:t>
            </a:r>
          </a:p>
        </p:txBody>
      </p:sp>
      <p:sp>
        <p:nvSpPr>
          <p:cNvPr id="1112" name="Ellipse 1111">
            <a:extLst>
              <a:ext uri="{FF2B5EF4-FFF2-40B4-BE49-F238E27FC236}">
                <a16:creationId xmlns:a16="http://schemas.microsoft.com/office/drawing/2014/main" id="{F37AB9C2-1EFA-FBFC-7BE7-978539C92ED1}"/>
              </a:ext>
            </a:extLst>
          </p:cNvPr>
          <p:cNvSpPr/>
          <p:nvPr/>
        </p:nvSpPr>
        <p:spPr>
          <a:xfrm>
            <a:off x="1052599" y="2403818"/>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2</a:t>
            </a:r>
          </a:p>
        </p:txBody>
      </p:sp>
      <p:sp>
        <p:nvSpPr>
          <p:cNvPr id="1113" name="Ellipse 1112">
            <a:extLst>
              <a:ext uri="{FF2B5EF4-FFF2-40B4-BE49-F238E27FC236}">
                <a16:creationId xmlns:a16="http://schemas.microsoft.com/office/drawing/2014/main" id="{47539FA1-CE7F-1ED6-69C2-5BFC139002C1}"/>
              </a:ext>
            </a:extLst>
          </p:cNvPr>
          <p:cNvSpPr/>
          <p:nvPr/>
        </p:nvSpPr>
        <p:spPr>
          <a:xfrm>
            <a:off x="1847111" y="2403818"/>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3</a:t>
            </a:r>
          </a:p>
        </p:txBody>
      </p:sp>
      <p:sp>
        <p:nvSpPr>
          <p:cNvPr id="1114" name="Ellipse 1113">
            <a:extLst>
              <a:ext uri="{FF2B5EF4-FFF2-40B4-BE49-F238E27FC236}">
                <a16:creationId xmlns:a16="http://schemas.microsoft.com/office/drawing/2014/main" id="{6EF7DD83-59C2-2DA9-3D9C-D41D5773E39D}"/>
              </a:ext>
            </a:extLst>
          </p:cNvPr>
          <p:cNvSpPr/>
          <p:nvPr/>
        </p:nvSpPr>
        <p:spPr>
          <a:xfrm>
            <a:off x="2643893" y="2403818"/>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4</a:t>
            </a:r>
          </a:p>
        </p:txBody>
      </p:sp>
      <p:sp>
        <p:nvSpPr>
          <p:cNvPr id="1115" name="Ellipse 1114">
            <a:extLst>
              <a:ext uri="{FF2B5EF4-FFF2-40B4-BE49-F238E27FC236}">
                <a16:creationId xmlns:a16="http://schemas.microsoft.com/office/drawing/2014/main" id="{A1258EA9-11F0-D6E2-C991-68CC8A2C10B6}"/>
              </a:ext>
            </a:extLst>
          </p:cNvPr>
          <p:cNvSpPr/>
          <p:nvPr/>
        </p:nvSpPr>
        <p:spPr>
          <a:xfrm>
            <a:off x="3451453" y="2403818"/>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5</a:t>
            </a:r>
          </a:p>
        </p:txBody>
      </p:sp>
      <p:sp>
        <p:nvSpPr>
          <p:cNvPr id="1116" name="Ellipse 1115">
            <a:extLst>
              <a:ext uri="{FF2B5EF4-FFF2-40B4-BE49-F238E27FC236}">
                <a16:creationId xmlns:a16="http://schemas.microsoft.com/office/drawing/2014/main" id="{6D2D1D88-348D-F989-3E6A-803CC2476C6C}"/>
              </a:ext>
            </a:extLst>
          </p:cNvPr>
          <p:cNvSpPr/>
          <p:nvPr/>
        </p:nvSpPr>
        <p:spPr>
          <a:xfrm>
            <a:off x="4159073" y="2403818"/>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6</a:t>
            </a:r>
          </a:p>
        </p:txBody>
      </p:sp>
      <p:sp>
        <p:nvSpPr>
          <p:cNvPr id="1117" name="Ellipse 1116">
            <a:extLst>
              <a:ext uri="{FF2B5EF4-FFF2-40B4-BE49-F238E27FC236}">
                <a16:creationId xmlns:a16="http://schemas.microsoft.com/office/drawing/2014/main" id="{EF7EF7E2-35FA-676E-153A-8BD2F61BB3D2}"/>
              </a:ext>
            </a:extLst>
          </p:cNvPr>
          <p:cNvSpPr/>
          <p:nvPr/>
        </p:nvSpPr>
        <p:spPr>
          <a:xfrm>
            <a:off x="6460211" y="2403818"/>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2</a:t>
            </a:r>
          </a:p>
        </p:txBody>
      </p:sp>
      <p:grpSp>
        <p:nvGrpSpPr>
          <p:cNvPr id="32" name="Gruppieren 31">
            <a:extLst>
              <a:ext uri="{FF2B5EF4-FFF2-40B4-BE49-F238E27FC236}">
                <a16:creationId xmlns:a16="http://schemas.microsoft.com/office/drawing/2014/main" id="{FF50D6E1-899F-69BD-BF73-3F836AC2E747}"/>
              </a:ext>
            </a:extLst>
          </p:cNvPr>
          <p:cNvGrpSpPr/>
          <p:nvPr/>
        </p:nvGrpSpPr>
        <p:grpSpPr>
          <a:xfrm>
            <a:off x="5680526" y="1170992"/>
            <a:ext cx="4912017" cy="1989243"/>
            <a:chOff x="5680526" y="1170992"/>
            <a:chExt cx="4912017" cy="1989243"/>
          </a:xfrm>
        </p:grpSpPr>
        <p:grpSp>
          <p:nvGrpSpPr>
            <p:cNvPr id="1028" name="Gruppieren 1027">
              <a:extLst>
                <a:ext uri="{FF2B5EF4-FFF2-40B4-BE49-F238E27FC236}">
                  <a16:creationId xmlns:a16="http://schemas.microsoft.com/office/drawing/2014/main" id="{4671A5D8-6814-D7E8-ECBA-B396E661B5C5}"/>
                </a:ext>
              </a:extLst>
            </p:cNvPr>
            <p:cNvGrpSpPr/>
            <p:nvPr/>
          </p:nvGrpSpPr>
          <p:grpSpPr>
            <a:xfrm>
              <a:off x="7139201" y="1813065"/>
              <a:ext cx="540000" cy="540000"/>
              <a:chOff x="8327731" y="3710688"/>
              <a:chExt cx="540000" cy="540000"/>
            </a:xfrm>
          </p:grpSpPr>
          <p:sp>
            <p:nvSpPr>
              <p:cNvPr id="62" name="Rechteck 61">
                <a:extLst>
                  <a:ext uri="{FF2B5EF4-FFF2-40B4-BE49-F238E27FC236}">
                    <a16:creationId xmlns:a16="http://schemas.microsoft.com/office/drawing/2014/main" id="{7FD8546E-1A8A-BCCC-E4D1-8C16E5F0F440}"/>
                  </a:ext>
                </a:extLst>
              </p:cNvPr>
              <p:cNvSpPr/>
              <p:nvPr/>
            </p:nvSpPr>
            <p:spPr>
              <a:xfrm>
                <a:off x="8327731" y="371068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grpSp>
            <p:nvGrpSpPr>
              <p:cNvPr id="63" name="Gruppieren 62">
                <a:extLst>
                  <a:ext uri="{FF2B5EF4-FFF2-40B4-BE49-F238E27FC236}">
                    <a16:creationId xmlns:a16="http://schemas.microsoft.com/office/drawing/2014/main" id="{67CFB3F2-CFEB-1293-DE94-58C9D88ACEB8}"/>
                  </a:ext>
                </a:extLst>
              </p:cNvPr>
              <p:cNvGrpSpPr>
                <a:grpSpLocks noChangeAspect="1"/>
              </p:cNvGrpSpPr>
              <p:nvPr/>
            </p:nvGrpSpPr>
            <p:grpSpPr>
              <a:xfrm>
                <a:off x="8457269" y="3854450"/>
                <a:ext cx="266699" cy="266700"/>
                <a:chOff x="6050280" y="3044923"/>
                <a:chExt cx="540000" cy="540001"/>
              </a:xfrm>
            </p:grpSpPr>
            <p:cxnSp>
              <p:nvCxnSpPr>
                <p:cNvPr id="1024" name="Gerader Verbinder 1023">
                  <a:extLst>
                    <a:ext uri="{FF2B5EF4-FFF2-40B4-BE49-F238E27FC236}">
                      <a16:creationId xmlns:a16="http://schemas.microsoft.com/office/drawing/2014/main" id="{B022D4DE-430F-2294-F093-D5D4D89F968B}"/>
                    </a:ext>
                  </a:extLst>
                </p:cNvPr>
                <p:cNvCxnSpPr/>
                <p:nvPr/>
              </p:nvCxnSpPr>
              <p:spPr>
                <a:xfrm flipV="1">
                  <a:off x="6050280" y="3044925"/>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Gerader Verbinder 1024">
                  <a:extLst>
                    <a:ext uri="{FF2B5EF4-FFF2-40B4-BE49-F238E27FC236}">
                      <a16:creationId xmlns:a16="http://schemas.microsoft.com/office/drawing/2014/main" id="{6CC81CD2-7952-82D6-285C-90B08C7828A8}"/>
                    </a:ext>
                  </a:extLst>
                </p:cNvPr>
                <p:cNvCxnSpPr/>
                <p:nvPr/>
              </p:nvCxnSpPr>
              <p:spPr>
                <a:xfrm flipH="1" flipV="1">
                  <a:off x="6050280" y="3044923"/>
                  <a:ext cx="540000" cy="5400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7" name="Ellipse 1026">
                <a:extLst>
                  <a:ext uri="{FF2B5EF4-FFF2-40B4-BE49-F238E27FC236}">
                    <a16:creationId xmlns:a16="http://schemas.microsoft.com/office/drawing/2014/main" id="{F4BEFA17-55E6-6342-B6DC-8208E744637B}"/>
                  </a:ext>
                </a:extLst>
              </p:cNvPr>
              <p:cNvSpPr/>
              <p:nvPr/>
            </p:nvSpPr>
            <p:spPr>
              <a:xfrm>
                <a:off x="8413231" y="3805185"/>
                <a:ext cx="360000" cy="36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34" name="Gruppieren 1033">
              <a:extLst>
                <a:ext uri="{FF2B5EF4-FFF2-40B4-BE49-F238E27FC236}">
                  <a16:creationId xmlns:a16="http://schemas.microsoft.com/office/drawing/2014/main" id="{32E1FEB3-5BFE-A8E2-5231-FE6DC82E218C}"/>
                </a:ext>
              </a:extLst>
            </p:cNvPr>
            <p:cNvGrpSpPr/>
            <p:nvPr/>
          </p:nvGrpSpPr>
          <p:grpSpPr>
            <a:xfrm>
              <a:off x="8783664" y="1802683"/>
              <a:ext cx="540000" cy="540000"/>
              <a:chOff x="3429000" y="2569464"/>
              <a:chExt cx="540000" cy="540000"/>
            </a:xfrm>
          </p:grpSpPr>
          <p:sp>
            <p:nvSpPr>
              <p:cNvPr id="1069" name="Rechteck 1068">
                <a:extLst>
                  <a:ext uri="{FF2B5EF4-FFF2-40B4-BE49-F238E27FC236}">
                    <a16:creationId xmlns:a16="http://schemas.microsoft.com/office/drawing/2014/main" id="{12CF0FF3-9261-0B97-F02B-EA516C973AD3}"/>
                  </a:ext>
                </a:extLst>
              </p:cNvPr>
              <p:cNvSpPr/>
              <p:nvPr/>
            </p:nvSpPr>
            <p:spPr>
              <a:xfrm>
                <a:off x="3429000" y="256946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0" name="Gleichschenkliges Dreieck 1069">
                <a:extLst>
                  <a:ext uri="{FF2B5EF4-FFF2-40B4-BE49-F238E27FC236}">
                    <a16:creationId xmlns:a16="http://schemas.microsoft.com/office/drawing/2014/main" id="{B6EE5978-710A-876D-F275-46897FB38E11}"/>
                  </a:ext>
                </a:extLst>
              </p:cNvPr>
              <p:cNvSpPr>
                <a:spLocks noChangeAspect="1"/>
              </p:cNvSpPr>
              <p:nvPr/>
            </p:nvSpPr>
            <p:spPr>
              <a:xfrm rot="19788939">
                <a:off x="3456974" y="2643283"/>
                <a:ext cx="353427" cy="304678"/>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35" name="Gruppieren 1034">
              <a:extLst>
                <a:ext uri="{FF2B5EF4-FFF2-40B4-BE49-F238E27FC236}">
                  <a16:creationId xmlns:a16="http://schemas.microsoft.com/office/drawing/2014/main" id="{FB0EC49E-B2ED-BA18-005C-E09439B90CEA}"/>
                </a:ext>
              </a:extLst>
            </p:cNvPr>
            <p:cNvGrpSpPr/>
            <p:nvPr/>
          </p:nvGrpSpPr>
          <p:grpSpPr>
            <a:xfrm>
              <a:off x="7958864" y="1803622"/>
              <a:ext cx="540000" cy="540000"/>
              <a:chOff x="7065937" y="3528556"/>
              <a:chExt cx="540000" cy="540000"/>
            </a:xfrm>
          </p:grpSpPr>
          <p:grpSp>
            <p:nvGrpSpPr>
              <p:cNvPr id="1056" name="Gruppieren 1055">
                <a:extLst>
                  <a:ext uri="{FF2B5EF4-FFF2-40B4-BE49-F238E27FC236}">
                    <a16:creationId xmlns:a16="http://schemas.microsoft.com/office/drawing/2014/main" id="{2138A5C4-18F9-1607-7C30-19B8D9363E8A}"/>
                  </a:ext>
                </a:extLst>
              </p:cNvPr>
              <p:cNvGrpSpPr/>
              <p:nvPr/>
            </p:nvGrpSpPr>
            <p:grpSpPr>
              <a:xfrm>
                <a:off x="7065937" y="3528556"/>
                <a:ext cx="540000" cy="540000"/>
                <a:chOff x="2866368" y="2482719"/>
                <a:chExt cx="540000" cy="540000"/>
              </a:xfrm>
            </p:grpSpPr>
            <p:sp>
              <p:nvSpPr>
                <p:cNvPr id="1059" name="Rechteck 1058">
                  <a:extLst>
                    <a:ext uri="{FF2B5EF4-FFF2-40B4-BE49-F238E27FC236}">
                      <a16:creationId xmlns:a16="http://schemas.microsoft.com/office/drawing/2014/main" id="{EDBDB9F7-D698-7865-F154-60FC8C446FF8}"/>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60" name="Gruppieren 1059">
                  <a:extLst>
                    <a:ext uri="{FF2B5EF4-FFF2-40B4-BE49-F238E27FC236}">
                      <a16:creationId xmlns:a16="http://schemas.microsoft.com/office/drawing/2014/main" id="{32E347AA-A6E4-B543-BEA2-C61464397DB7}"/>
                    </a:ext>
                  </a:extLst>
                </p:cNvPr>
                <p:cNvGrpSpPr/>
                <p:nvPr/>
              </p:nvGrpSpPr>
              <p:grpSpPr>
                <a:xfrm>
                  <a:off x="2970718" y="2558245"/>
                  <a:ext cx="331299" cy="133779"/>
                  <a:chOff x="4854974" y="2487501"/>
                  <a:chExt cx="3831759" cy="462709"/>
                </a:xfrm>
              </p:grpSpPr>
              <p:sp>
                <p:nvSpPr>
                  <p:cNvPr id="1067" name="Freihandform 106">
                    <a:extLst>
                      <a:ext uri="{FF2B5EF4-FFF2-40B4-BE49-F238E27FC236}">
                        <a16:creationId xmlns:a16="http://schemas.microsoft.com/office/drawing/2014/main" id="{9CE16A02-963D-34CB-8F54-25E02BE543FA}"/>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8" name="Freihandform 107">
                    <a:extLst>
                      <a:ext uri="{FF2B5EF4-FFF2-40B4-BE49-F238E27FC236}">
                        <a16:creationId xmlns:a16="http://schemas.microsoft.com/office/drawing/2014/main" id="{A537BDC9-4888-B031-50B2-7AE21C691AD9}"/>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61" name="Gruppieren 1060">
                  <a:extLst>
                    <a:ext uri="{FF2B5EF4-FFF2-40B4-BE49-F238E27FC236}">
                      <a16:creationId xmlns:a16="http://schemas.microsoft.com/office/drawing/2014/main" id="{60CDBE1F-2544-B803-BF9E-7B713938A828}"/>
                    </a:ext>
                  </a:extLst>
                </p:cNvPr>
                <p:cNvGrpSpPr/>
                <p:nvPr/>
              </p:nvGrpSpPr>
              <p:grpSpPr>
                <a:xfrm>
                  <a:off x="2970718" y="2685189"/>
                  <a:ext cx="331299" cy="133779"/>
                  <a:chOff x="4854974" y="2487501"/>
                  <a:chExt cx="3831759" cy="462709"/>
                </a:xfrm>
              </p:grpSpPr>
              <p:sp>
                <p:nvSpPr>
                  <p:cNvPr id="1065" name="Freihandform 104">
                    <a:extLst>
                      <a:ext uri="{FF2B5EF4-FFF2-40B4-BE49-F238E27FC236}">
                        <a16:creationId xmlns:a16="http://schemas.microsoft.com/office/drawing/2014/main" id="{7D49DB60-1680-F96D-DCFE-B9163B2B0C06}"/>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6" name="Freihandform 105">
                    <a:extLst>
                      <a:ext uri="{FF2B5EF4-FFF2-40B4-BE49-F238E27FC236}">
                        <a16:creationId xmlns:a16="http://schemas.microsoft.com/office/drawing/2014/main" id="{FE35933F-23D5-3EDB-1551-0819A85189D7}"/>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62" name="Gruppieren 1061">
                  <a:extLst>
                    <a:ext uri="{FF2B5EF4-FFF2-40B4-BE49-F238E27FC236}">
                      <a16:creationId xmlns:a16="http://schemas.microsoft.com/office/drawing/2014/main" id="{42989695-C706-6F6B-556A-AD6CD5AC8168}"/>
                    </a:ext>
                  </a:extLst>
                </p:cNvPr>
                <p:cNvGrpSpPr/>
                <p:nvPr/>
              </p:nvGrpSpPr>
              <p:grpSpPr>
                <a:xfrm>
                  <a:off x="2970718" y="2811063"/>
                  <a:ext cx="331299" cy="133779"/>
                  <a:chOff x="4854974" y="2487501"/>
                  <a:chExt cx="3831759" cy="462709"/>
                </a:xfrm>
              </p:grpSpPr>
              <p:sp>
                <p:nvSpPr>
                  <p:cNvPr id="1063" name="Freihandform 102">
                    <a:extLst>
                      <a:ext uri="{FF2B5EF4-FFF2-40B4-BE49-F238E27FC236}">
                        <a16:creationId xmlns:a16="http://schemas.microsoft.com/office/drawing/2014/main" id="{B82FCB35-143D-8590-D4EC-BBA87A727210}"/>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4" name="Freihandform 103">
                    <a:extLst>
                      <a:ext uri="{FF2B5EF4-FFF2-40B4-BE49-F238E27FC236}">
                        <a16:creationId xmlns:a16="http://schemas.microsoft.com/office/drawing/2014/main" id="{959AE3AA-8638-5C77-8142-7A24539E413B}"/>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1057" name="Gerader Verbinder 1056">
                <a:extLst>
                  <a:ext uri="{FF2B5EF4-FFF2-40B4-BE49-F238E27FC236}">
                    <a16:creationId xmlns:a16="http://schemas.microsoft.com/office/drawing/2014/main" id="{7C646E35-4A4A-0BFD-4423-0BD65E563A1C}"/>
                  </a:ext>
                </a:extLst>
              </p:cNvPr>
              <p:cNvCxnSpPr/>
              <p:nvPr/>
            </p:nvCxnSpPr>
            <p:spPr>
              <a:xfrm flipV="1">
                <a:off x="7318364" y="3610917"/>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Gerader Verbinder 1057">
                <a:extLst>
                  <a:ext uri="{FF2B5EF4-FFF2-40B4-BE49-F238E27FC236}">
                    <a16:creationId xmlns:a16="http://schemas.microsoft.com/office/drawing/2014/main" id="{C4D27096-1167-68D9-8153-1476575E3378}"/>
                  </a:ext>
                </a:extLst>
              </p:cNvPr>
              <p:cNvCxnSpPr/>
              <p:nvPr/>
            </p:nvCxnSpPr>
            <p:spPr>
              <a:xfrm flipV="1">
                <a:off x="7301102" y="3885497"/>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0" name="Gleichschenkliges Dreieck 1039">
              <a:extLst>
                <a:ext uri="{FF2B5EF4-FFF2-40B4-BE49-F238E27FC236}">
                  <a16:creationId xmlns:a16="http://schemas.microsoft.com/office/drawing/2014/main" id="{74474987-158C-7C42-4499-68BEDADB417E}"/>
                </a:ext>
              </a:extLst>
            </p:cNvPr>
            <p:cNvSpPr>
              <a:spLocks noChangeAspect="1"/>
            </p:cNvSpPr>
            <p:nvPr/>
          </p:nvSpPr>
          <p:spPr>
            <a:xfrm rot="10800000">
              <a:off x="10239116" y="1170992"/>
              <a:ext cx="353427" cy="304678"/>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1" name="Gerader Verbinder 1040">
              <a:extLst>
                <a:ext uri="{FF2B5EF4-FFF2-40B4-BE49-F238E27FC236}">
                  <a16:creationId xmlns:a16="http://schemas.microsoft.com/office/drawing/2014/main" id="{D1D8B2B9-C48B-67EE-FF05-C40DCD9ADC5E}"/>
                </a:ext>
              </a:extLst>
            </p:cNvPr>
            <p:cNvCxnSpPr/>
            <p:nvPr/>
          </p:nvCxnSpPr>
          <p:spPr>
            <a:xfrm>
              <a:off x="10415829" y="1170992"/>
              <a:ext cx="0" cy="9007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2" name="Gerader Verbinder 1041">
              <a:extLst>
                <a:ext uri="{FF2B5EF4-FFF2-40B4-BE49-F238E27FC236}">
                  <a16:creationId xmlns:a16="http://schemas.microsoft.com/office/drawing/2014/main" id="{9AD8D12C-BE50-7816-9D2D-99D125156AFC}"/>
                </a:ext>
              </a:extLst>
            </p:cNvPr>
            <p:cNvCxnSpPr>
              <a:cxnSpLocks/>
            </p:cNvCxnSpPr>
            <p:nvPr/>
          </p:nvCxnSpPr>
          <p:spPr>
            <a:xfrm flipH="1">
              <a:off x="7691867" y="2073622"/>
              <a:ext cx="27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3" name="Gerader Verbinder 1042">
              <a:extLst>
                <a:ext uri="{FF2B5EF4-FFF2-40B4-BE49-F238E27FC236}">
                  <a16:creationId xmlns:a16="http://schemas.microsoft.com/office/drawing/2014/main" id="{8445D116-42DF-DEFE-EEE7-994D2D901140}"/>
                </a:ext>
              </a:extLst>
            </p:cNvPr>
            <p:cNvCxnSpPr>
              <a:cxnSpLocks/>
            </p:cNvCxnSpPr>
            <p:nvPr/>
          </p:nvCxnSpPr>
          <p:spPr>
            <a:xfrm flipH="1">
              <a:off x="8505552" y="2080617"/>
              <a:ext cx="27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Gerader Verbinder 1043">
              <a:extLst>
                <a:ext uri="{FF2B5EF4-FFF2-40B4-BE49-F238E27FC236}">
                  <a16:creationId xmlns:a16="http://schemas.microsoft.com/office/drawing/2014/main" id="{F0C1B80E-B44C-6A53-7ECB-59B2E60BCA32}"/>
                </a:ext>
              </a:extLst>
            </p:cNvPr>
            <p:cNvCxnSpPr>
              <a:cxnSpLocks/>
            </p:cNvCxnSpPr>
            <p:nvPr/>
          </p:nvCxnSpPr>
          <p:spPr>
            <a:xfrm flipH="1">
              <a:off x="9323664" y="2076922"/>
              <a:ext cx="27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2" name="Gruppieren 1071">
              <a:extLst>
                <a:ext uri="{FF2B5EF4-FFF2-40B4-BE49-F238E27FC236}">
                  <a16:creationId xmlns:a16="http://schemas.microsoft.com/office/drawing/2014/main" id="{A9FA9CD3-9527-1E87-8C92-E0487C0B77CA}"/>
                </a:ext>
              </a:extLst>
            </p:cNvPr>
            <p:cNvGrpSpPr/>
            <p:nvPr/>
          </p:nvGrpSpPr>
          <p:grpSpPr>
            <a:xfrm>
              <a:off x="9603327" y="1802683"/>
              <a:ext cx="540000" cy="540000"/>
              <a:chOff x="2866368" y="2482719"/>
              <a:chExt cx="540000" cy="540000"/>
            </a:xfrm>
          </p:grpSpPr>
          <p:sp>
            <p:nvSpPr>
              <p:cNvPr id="1075" name="Rechteck 1074">
                <a:extLst>
                  <a:ext uri="{FF2B5EF4-FFF2-40B4-BE49-F238E27FC236}">
                    <a16:creationId xmlns:a16="http://schemas.microsoft.com/office/drawing/2014/main" id="{5BC09429-ECD7-F7EA-22B2-CDB1ED268B1B}"/>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76" name="Gruppieren 1075">
                <a:extLst>
                  <a:ext uri="{FF2B5EF4-FFF2-40B4-BE49-F238E27FC236}">
                    <a16:creationId xmlns:a16="http://schemas.microsoft.com/office/drawing/2014/main" id="{D481B301-7C73-66F4-930E-971BD607829D}"/>
                  </a:ext>
                </a:extLst>
              </p:cNvPr>
              <p:cNvGrpSpPr/>
              <p:nvPr/>
            </p:nvGrpSpPr>
            <p:grpSpPr>
              <a:xfrm>
                <a:off x="2970718" y="2558245"/>
                <a:ext cx="331299" cy="133779"/>
                <a:chOff x="4854974" y="2487501"/>
                <a:chExt cx="3831759" cy="462709"/>
              </a:xfrm>
            </p:grpSpPr>
            <p:sp>
              <p:nvSpPr>
                <p:cNvPr id="1083" name="Freihandform 106">
                  <a:extLst>
                    <a:ext uri="{FF2B5EF4-FFF2-40B4-BE49-F238E27FC236}">
                      <a16:creationId xmlns:a16="http://schemas.microsoft.com/office/drawing/2014/main" id="{69783B51-A8EC-B81B-84F5-CF0B931F390E}"/>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4" name="Freihandform 107">
                  <a:extLst>
                    <a:ext uri="{FF2B5EF4-FFF2-40B4-BE49-F238E27FC236}">
                      <a16:creationId xmlns:a16="http://schemas.microsoft.com/office/drawing/2014/main" id="{57DBB511-2E85-8D60-C548-CF920581FC5C}"/>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77" name="Gruppieren 1076">
                <a:extLst>
                  <a:ext uri="{FF2B5EF4-FFF2-40B4-BE49-F238E27FC236}">
                    <a16:creationId xmlns:a16="http://schemas.microsoft.com/office/drawing/2014/main" id="{0ED568C2-E401-D516-62E1-DC1AE6961E06}"/>
                  </a:ext>
                </a:extLst>
              </p:cNvPr>
              <p:cNvGrpSpPr/>
              <p:nvPr/>
            </p:nvGrpSpPr>
            <p:grpSpPr>
              <a:xfrm>
                <a:off x="2970718" y="2685189"/>
                <a:ext cx="331299" cy="133779"/>
                <a:chOff x="4854974" y="2487501"/>
                <a:chExt cx="3831759" cy="462709"/>
              </a:xfrm>
            </p:grpSpPr>
            <p:sp>
              <p:nvSpPr>
                <p:cNvPr id="1081" name="Freihandform 104">
                  <a:extLst>
                    <a:ext uri="{FF2B5EF4-FFF2-40B4-BE49-F238E27FC236}">
                      <a16:creationId xmlns:a16="http://schemas.microsoft.com/office/drawing/2014/main" id="{92FF9AFE-301D-D226-7504-5B41223A435A}"/>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2" name="Freihandform 105">
                  <a:extLst>
                    <a:ext uri="{FF2B5EF4-FFF2-40B4-BE49-F238E27FC236}">
                      <a16:creationId xmlns:a16="http://schemas.microsoft.com/office/drawing/2014/main" id="{D0E8196D-E33E-782A-0884-EEE7D26C438F}"/>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78" name="Gruppieren 1077">
                <a:extLst>
                  <a:ext uri="{FF2B5EF4-FFF2-40B4-BE49-F238E27FC236}">
                    <a16:creationId xmlns:a16="http://schemas.microsoft.com/office/drawing/2014/main" id="{45ACC985-A667-81EE-7837-70EF539203A7}"/>
                  </a:ext>
                </a:extLst>
              </p:cNvPr>
              <p:cNvGrpSpPr/>
              <p:nvPr/>
            </p:nvGrpSpPr>
            <p:grpSpPr>
              <a:xfrm>
                <a:off x="2970718" y="2811063"/>
                <a:ext cx="331299" cy="133779"/>
                <a:chOff x="4854974" y="2487501"/>
                <a:chExt cx="3831759" cy="462709"/>
              </a:xfrm>
            </p:grpSpPr>
            <p:sp>
              <p:nvSpPr>
                <p:cNvPr id="1079" name="Freihandform 102">
                  <a:extLst>
                    <a:ext uri="{FF2B5EF4-FFF2-40B4-BE49-F238E27FC236}">
                      <a16:creationId xmlns:a16="http://schemas.microsoft.com/office/drawing/2014/main" id="{AB6FD18E-3951-35B4-81C7-D12613437552}"/>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0" name="Freihandform 103">
                  <a:extLst>
                    <a:ext uri="{FF2B5EF4-FFF2-40B4-BE49-F238E27FC236}">
                      <a16:creationId xmlns:a16="http://schemas.microsoft.com/office/drawing/2014/main" id="{551385F5-CE71-0808-3E61-426E252D9C67}"/>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1073" name="Gerader Verbinder 1072">
              <a:extLst>
                <a:ext uri="{FF2B5EF4-FFF2-40B4-BE49-F238E27FC236}">
                  <a16:creationId xmlns:a16="http://schemas.microsoft.com/office/drawing/2014/main" id="{A66858BC-50D2-9A45-4AD8-E3BFEB0C2024}"/>
                </a:ext>
              </a:extLst>
            </p:cNvPr>
            <p:cNvCxnSpPr/>
            <p:nvPr/>
          </p:nvCxnSpPr>
          <p:spPr>
            <a:xfrm flipV="1">
              <a:off x="9855754" y="1885044"/>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4" name="Gerader Verbinder 1073">
              <a:extLst>
                <a:ext uri="{FF2B5EF4-FFF2-40B4-BE49-F238E27FC236}">
                  <a16:creationId xmlns:a16="http://schemas.microsoft.com/office/drawing/2014/main" id="{5D1AC925-7291-A1C4-33D9-68F9F16741D1}"/>
                </a:ext>
              </a:extLst>
            </p:cNvPr>
            <p:cNvCxnSpPr/>
            <p:nvPr/>
          </p:nvCxnSpPr>
          <p:spPr>
            <a:xfrm flipV="1">
              <a:off x="9838492" y="2016650"/>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5" name="Gerader Verbinder 1084">
              <a:extLst>
                <a:ext uri="{FF2B5EF4-FFF2-40B4-BE49-F238E27FC236}">
                  <a16:creationId xmlns:a16="http://schemas.microsoft.com/office/drawing/2014/main" id="{2E5ED7F6-77BD-0D77-6F5A-CCB27E7691FC}"/>
                </a:ext>
              </a:extLst>
            </p:cNvPr>
            <p:cNvCxnSpPr>
              <a:cxnSpLocks/>
            </p:cNvCxnSpPr>
            <p:nvPr/>
          </p:nvCxnSpPr>
          <p:spPr>
            <a:xfrm flipH="1">
              <a:off x="10143327" y="2061836"/>
              <a:ext cx="27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87" name="Gruppieren 1086">
              <a:extLst>
                <a:ext uri="{FF2B5EF4-FFF2-40B4-BE49-F238E27FC236}">
                  <a16:creationId xmlns:a16="http://schemas.microsoft.com/office/drawing/2014/main" id="{82F7B43A-26ED-1413-9795-117F4B396F01}"/>
                </a:ext>
              </a:extLst>
            </p:cNvPr>
            <p:cNvGrpSpPr/>
            <p:nvPr/>
          </p:nvGrpSpPr>
          <p:grpSpPr>
            <a:xfrm>
              <a:off x="6315754" y="1817820"/>
              <a:ext cx="540000" cy="540000"/>
              <a:chOff x="3429000" y="2569464"/>
              <a:chExt cx="540000" cy="540000"/>
            </a:xfrm>
          </p:grpSpPr>
          <p:sp>
            <p:nvSpPr>
              <p:cNvPr id="1088" name="Rechteck 1087">
                <a:extLst>
                  <a:ext uri="{FF2B5EF4-FFF2-40B4-BE49-F238E27FC236}">
                    <a16:creationId xmlns:a16="http://schemas.microsoft.com/office/drawing/2014/main" id="{CE86D575-2556-58C8-B2C7-535BC31E9736}"/>
                  </a:ext>
                </a:extLst>
              </p:cNvPr>
              <p:cNvSpPr/>
              <p:nvPr/>
            </p:nvSpPr>
            <p:spPr>
              <a:xfrm>
                <a:off x="3429000" y="256946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9" name="Gleichschenkliges Dreieck 1088">
                <a:extLst>
                  <a:ext uri="{FF2B5EF4-FFF2-40B4-BE49-F238E27FC236}">
                    <a16:creationId xmlns:a16="http://schemas.microsoft.com/office/drawing/2014/main" id="{C34BFF3B-6FE9-BC37-2983-00BF0C6584FD}"/>
                  </a:ext>
                </a:extLst>
              </p:cNvPr>
              <p:cNvSpPr>
                <a:spLocks noChangeAspect="1"/>
              </p:cNvSpPr>
              <p:nvPr/>
            </p:nvSpPr>
            <p:spPr>
              <a:xfrm rot="19788939">
                <a:off x="3456974" y="2643283"/>
                <a:ext cx="353427" cy="304678"/>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90" name="Gerader Verbinder 1089">
              <a:extLst>
                <a:ext uri="{FF2B5EF4-FFF2-40B4-BE49-F238E27FC236}">
                  <a16:creationId xmlns:a16="http://schemas.microsoft.com/office/drawing/2014/main" id="{6703297C-5863-4142-AEDF-DE59D8A4F192}"/>
                </a:ext>
              </a:extLst>
            </p:cNvPr>
            <p:cNvCxnSpPr>
              <a:cxnSpLocks/>
            </p:cNvCxnSpPr>
            <p:nvPr/>
          </p:nvCxnSpPr>
          <p:spPr>
            <a:xfrm flipH="1">
              <a:off x="6855754" y="2092059"/>
              <a:ext cx="27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1" name="Gerader Verbinder 1090">
              <a:extLst>
                <a:ext uri="{FF2B5EF4-FFF2-40B4-BE49-F238E27FC236}">
                  <a16:creationId xmlns:a16="http://schemas.microsoft.com/office/drawing/2014/main" id="{D803EC2C-E656-80F2-09E5-8C72B415BC46}"/>
                </a:ext>
              </a:extLst>
            </p:cNvPr>
            <p:cNvCxnSpPr>
              <a:cxnSpLocks/>
            </p:cNvCxnSpPr>
            <p:nvPr/>
          </p:nvCxnSpPr>
          <p:spPr>
            <a:xfrm flipH="1">
              <a:off x="6045754" y="2092059"/>
              <a:ext cx="27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2" name="Ellipse 1091">
              <a:extLst>
                <a:ext uri="{FF2B5EF4-FFF2-40B4-BE49-F238E27FC236}">
                  <a16:creationId xmlns:a16="http://schemas.microsoft.com/office/drawing/2014/main" id="{89CB454B-FAA6-2E84-7A46-C997FF01B094}"/>
                </a:ext>
              </a:extLst>
            </p:cNvPr>
            <p:cNvSpPr/>
            <p:nvPr/>
          </p:nvSpPr>
          <p:spPr>
            <a:xfrm>
              <a:off x="5680526" y="1911238"/>
              <a:ext cx="360000" cy="36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93" name="Gerader Verbinder 1092">
              <a:extLst>
                <a:ext uri="{FF2B5EF4-FFF2-40B4-BE49-F238E27FC236}">
                  <a16:creationId xmlns:a16="http://schemas.microsoft.com/office/drawing/2014/main" id="{A7022EAD-109F-319C-783E-076FE21B64A5}"/>
                </a:ext>
              </a:extLst>
            </p:cNvPr>
            <p:cNvCxnSpPr>
              <a:cxnSpLocks/>
            </p:cNvCxnSpPr>
            <p:nvPr/>
          </p:nvCxnSpPr>
          <p:spPr>
            <a:xfrm flipV="1">
              <a:off x="5680526" y="1895703"/>
              <a:ext cx="0" cy="3837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08" name="Gruppieren 1107">
              <a:extLst>
                <a:ext uri="{FF2B5EF4-FFF2-40B4-BE49-F238E27FC236}">
                  <a16:creationId xmlns:a16="http://schemas.microsoft.com/office/drawing/2014/main" id="{CAA63F14-C74E-B18D-E94B-D1C1DF22FA2B}"/>
                </a:ext>
              </a:extLst>
            </p:cNvPr>
            <p:cNvGrpSpPr/>
            <p:nvPr/>
          </p:nvGrpSpPr>
          <p:grpSpPr>
            <a:xfrm>
              <a:off x="7139201" y="2620235"/>
              <a:ext cx="540000" cy="540000"/>
              <a:chOff x="7389318" y="2470727"/>
              <a:chExt cx="540000" cy="540000"/>
            </a:xfrm>
          </p:grpSpPr>
          <p:sp>
            <p:nvSpPr>
              <p:cNvPr id="1096" name="Rechteck 1095">
                <a:extLst>
                  <a:ext uri="{FF2B5EF4-FFF2-40B4-BE49-F238E27FC236}">
                    <a16:creationId xmlns:a16="http://schemas.microsoft.com/office/drawing/2014/main" id="{457CF48D-01CF-3FC9-BDBC-D880318513AC}"/>
                  </a:ext>
                </a:extLst>
              </p:cNvPr>
              <p:cNvSpPr/>
              <p:nvPr/>
            </p:nvSpPr>
            <p:spPr>
              <a:xfrm>
                <a:off x="7389318" y="2470727"/>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06" name="Gruppieren 1105">
                <a:extLst>
                  <a:ext uri="{FF2B5EF4-FFF2-40B4-BE49-F238E27FC236}">
                    <a16:creationId xmlns:a16="http://schemas.microsoft.com/office/drawing/2014/main" id="{62EB3247-77B4-4814-C81C-4D04814E7E1F}"/>
                  </a:ext>
                </a:extLst>
              </p:cNvPr>
              <p:cNvGrpSpPr/>
              <p:nvPr/>
            </p:nvGrpSpPr>
            <p:grpSpPr>
              <a:xfrm>
                <a:off x="7671911" y="2632432"/>
                <a:ext cx="188355" cy="219794"/>
                <a:chOff x="7493668" y="2546253"/>
                <a:chExt cx="331299" cy="386597"/>
              </a:xfrm>
            </p:grpSpPr>
            <p:grpSp>
              <p:nvGrpSpPr>
                <p:cNvPr id="1097" name="Gruppieren 1096">
                  <a:extLst>
                    <a:ext uri="{FF2B5EF4-FFF2-40B4-BE49-F238E27FC236}">
                      <a16:creationId xmlns:a16="http://schemas.microsoft.com/office/drawing/2014/main" id="{EE2ACFB8-6282-77A3-593F-8A03473ECB98}"/>
                    </a:ext>
                  </a:extLst>
                </p:cNvPr>
                <p:cNvGrpSpPr/>
                <p:nvPr/>
              </p:nvGrpSpPr>
              <p:grpSpPr>
                <a:xfrm>
                  <a:off x="7493668" y="2546253"/>
                  <a:ext cx="331299" cy="133779"/>
                  <a:chOff x="4854974" y="2487501"/>
                  <a:chExt cx="3831759" cy="462709"/>
                </a:xfrm>
              </p:grpSpPr>
              <p:sp>
                <p:nvSpPr>
                  <p:cNvPr id="1104" name="Freihandform 72">
                    <a:extLst>
                      <a:ext uri="{FF2B5EF4-FFF2-40B4-BE49-F238E27FC236}">
                        <a16:creationId xmlns:a16="http://schemas.microsoft.com/office/drawing/2014/main" id="{B617BD70-890C-CD78-7EC4-E1054BF4E4B0}"/>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5" name="Freihandform 73">
                    <a:extLst>
                      <a:ext uri="{FF2B5EF4-FFF2-40B4-BE49-F238E27FC236}">
                        <a16:creationId xmlns:a16="http://schemas.microsoft.com/office/drawing/2014/main" id="{30CF3B8E-7FC8-517C-1664-E798783610C4}"/>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98" name="Gruppieren 1097">
                  <a:extLst>
                    <a:ext uri="{FF2B5EF4-FFF2-40B4-BE49-F238E27FC236}">
                      <a16:creationId xmlns:a16="http://schemas.microsoft.com/office/drawing/2014/main" id="{B3FF9DD8-843D-0DFD-B4BA-1DF6E075013D}"/>
                    </a:ext>
                  </a:extLst>
                </p:cNvPr>
                <p:cNvGrpSpPr/>
                <p:nvPr/>
              </p:nvGrpSpPr>
              <p:grpSpPr>
                <a:xfrm>
                  <a:off x="7493668" y="2673197"/>
                  <a:ext cx="331299" cy="133779"/>
                  <a:chOff x="4854974" y="2487501"/>
                  <a:chExt cx="3831759" cy="462709"/>
                </a:xfrm>
              </p:grpSpPr>
              <p:sp>
                <p:nvSpPr>
                  <p:cNvPr id="1102" name="Freihandform 75">
                    <a:extLst>
                      <a:ext uri="{FF2B5EF4-FFF2-40B4-BE49-F238E27FC236}">
                        <a16:creationId xmlns:a16="http://schemas.microsoft.com/office/drawing/2014/main" id="{76B9A1CC-E30D-CEB8-9734-CDCD117671E3}"/>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3" name="Freihandform 76">
                    <a:extLst>
                      <a:ext uri="{FF2B5EF4-FFF2-40B4-BE49-F238E27FC236}">
                        <a16:creationId xmlns:a16="http://schemas.microsoft.com/office/drawing/2014/main" id="{6C5DD051-9D26-83D1-73A0-DC77834E1B8A}"/>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99" name="Gruppieren 1098">
                  <a:extLst>
                    <a:ext uri="{FF2B5EF4-FFF2-40B4-BE49-F238E27FC236}">
                      <a16:creationId xmlns:a16="http://schemas.microsoft.com/office/drawing/2014/main" id="{9EAE628D-A848-CEC6-C004-6ED927858940}"/>
                    </a:ext>
                  </a:extLst>
                </p:cNvPr>
                <p:cNvGrpSpPr/>
                <p:nvPr/>
              </p:nvGrpSpPr>
              <p:grpSpPr>
                <a:xfrm>
                  <a:off x="7493668" y="2799071"/>
                  <a:ext cx="331299" cy="133779"/>
                  <a:chOff x="4854974" y="2487501"/>
                  <a:chExt cx="3831759" cy="462709"/>
                </a:xfrm>
              </p:grpSpPr>
              <p:sp>
                <p:nvSpPr>
                  <p:cNvPr id="1100" name="Freihandform 78">
                    <a:extLst>
                      <a:ext uri="{FF2B5EF4-FFF2-40B4-BE49-F238E27FC236}">
                        <a16:creationId xmlns:a16="http://schemas.microsoft.com/office/drawing/2014/main" id="{580107F0-7575-1227-67D8-BD99DB1660E0}"/>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1" name="Freihandform 79">
                    <a:extLst>
                      <a:ext uri="{FF2B5EF4-FFF2-40B4-BE49-F238E27FC236}">
                        <a16:creationId xmlns:a16="http://schemas.microsoft.com/office/drawing/2014/main" id="{6C84D7D3-16D3-37B5-CC1F-EDCD0DAC0556}"/>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107" name="Textfeld 1106">
                <a:extLst>
                  <a:ext uri="{FF2B5EF4-FFF2-40B4-BE49-F238E27FC236}">
                    <a16:creationId xmlns:a16="http://schemas.microsoft.com/office/drawing/2014/main" id="{4AE14991-D352-8380-5063-B3B2C91D1DE2}"/>
                  </a:ext>
                </a:extLst>
              </p:cNvPr>
              <p:cNvSpPr txBox="1"/>
              <p:nvPr/>
            </p:nvSpPr>
            <p:spPr>
              <a:xfrm>
                <a:off x="7426721" y="2490303"/>
                <a:ext cx="196023" cy="461665"/>
              </a:xfrm>
              <a:prstGeom prst="rect">
                <a:avLst/>
              </a:prstGeom>
              <a:noFill/>
            </p:spPr>
            <p:txBody>
              <a:bodyPr wrap="square" rtlCol="0">
                <a:spAutoFit/>
              </a:bodyPr>
              <a:lstStyle/>
              <a:p>
                <a:pPr algn="ctr"/>
                <a:r>
                  <a:rPr lang="de-DE" sz="2400" dirty="0"/>
                  <a:t>G</a:t>
                </a:r>
              </a:p>
            </p:txBody>
          </p:sp>
        </p:grpSp>
        <p:cxnSp>
          <p:nvCxnSpPr>
            <p:cNvPr id="1109" name="Gerader Verbinder 1108">
              <a:extLst>
                <a:ext uri="{FF2B5EF4-FFF2-40B4-BE49-F238E27FC236}">
                  <a16:creationId xmlns:a16="http://schemas.microsoft.com/office/drawing/2014/main" id="{63D8E1C6-7800-917D-9D90-8C75581C84DA}"/>
                </a:ext>
              </a:extLst>
            </p:cNvPr>
            <p:cNvCxnSpPr>
              <a:cxnSpLocks/>
            </p:cNvCxnSpPr>
            <p:nvPr/>
          </p:nvCxnSpPr>
          <p:spPr>
            <a:xfrm flipV="1">
              <a:off x="7404788" y="2353065"/>
              <a:ext cx="0" cy="27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8" name="Ellipse 1117">
            <a:extLst>
              <a:ext uri="{FF2B5EF4-FFF2-40B4-BE49-F238E27FC236}">
                <a16:creationId xmlns:a16="http://schemas.microsoft.com/office/drawing/2014/main" id="{043BAC39-5F60-E29F-B76D-F95707BCD046}"/>
              </a:ext>
            </a:extLst>
          </p:cNvPr>
          <p:cNvSpPr/>
          <p:nvPr/>
        </p:nvSpPr>
        <p:spPr>
          <a:xfrm>
            <a:off x="7281149" y="1523260"/>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3</a:t>
            </a:r>
          </a:p>
        </p:txBody>
      </p:sp>
      <p:sp>
        <p:nvSpPr>
          <p:cNvPr id="1119" name="Ellipse 1118">
            <a:extLst>
              <a:ext uri="{FF2B5EF4-FFF2-40B4-BE49-F238E27FC236}">
                <a16:creationId xmlns:a16="http://schemas.microsoft.com/office/drawing/2014/main" id="{B0C9D3E4-BCF7-C7E8-09F9-1BEEC3C28402}"/>
              </a:ext>
            </a:extLst>
          </p:cNvPr>
          <p:cNvSpPr/>
          <p:nvPr/>
        </p:nvSpPr>
        <p:spPr>
          <a:xfrm>
            <a:off x="7281149" y="3209821"/>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4</a:t>
            </a:r>
          </a:p>
        </p:txBody>
      </p:sp>
      <p:sp>
        <p:nvSpPr>
          <p:cNvPr id="1120" name="Ellipse 1119">
            <a:extLst>
              <a:ext uri="{FF2B5EF4-FFF2-40B4-BE49-F238E27FC236}">
                <a16:creationId xmlns:a16="http://schemas.microsoft.com/office/drawing/2014/main" id="{0C6A9D8A-A05D-1948-00AD-F36320C54264}"/>
              </a:ext>
            </a:extLst>
          </p:cNvPr>
          <p:cNvSpPr/>
          <p:nvPr/>
        </p:nvSpPr>
        <p:spPr>
          <a:xfrm>
            <a:off x="5744637" y="2403818"/>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1</a:t>
            </a:r>
          </a:p>
        </p:txBody>
      </p:sp>
      <p:sp>
        <p:nvSpPr>
          <p:cNvPr id="1121" name="Ellipse 1120">
            <a:extLst>
              <a:ext uri="{FF2B5EF4-FFF2-40B4-BE49-F238E27FC236}">
                <a16:creationId xmlns:a16="http://schemas.microsoft.com/office/drawing/2014/main" id="{B2C08BF2-823C-7A6C-7B52-7E4037620E3C}"/>
              </a:ext>
            </a:extLst>
          </p:cNvPr>
          <p:cNvSpPr/>
          <p:nvPr/>
        </p:nvSpPr>
        <p:spPr>
          <a:xfrm>
            <a:off x="8125186" y="2403818"/>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5</a:t>
            </a:r>
          </a:p>
        </p:txBody>
      </p:sp>
      <p:sp>
        <p:nvSpPr>
          <p:cNvPr id="1122" name="Ellipse 1121">
            <a:extLst>
              <a:ext uri="{FF2B5EF4-FFF2-40B4-BE49-F238E27FC236}">
                <a16:creationId xmlns:a16="http://schemas.microsoft.com/office/drawing/2014/main" id="{F716BFF0-A279-5876-2CB1-01AB973B433B}"/>
              </a:ext>
            </a:extLst>
          </p:cNvPr>
          <p:cNvSpPr/>
          <p:nvPr/>
        </p:nvSpPr>
        <p:spPr>
          <a:xfrm>
            <a:off x="8937328" y="2403818"/>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6</a:t>
            </a:r>
          </a:p>
        </p:txBody>
      </p:sp>
      <p:sp>
        <p:nvSpPr>
          <p:cNvPr id="1124" name="Ellipse 1123">
            <a:extLst>
              <a:ext uri="{FF2B5EF4-FFF2-40B4-BE49-F238E27FC236}">
                <a16:creationId xmlns:a16="http://schemas.microsoft.com/office/drawing/2014/main" id="{FA858190-C02F-8521-8803-E362D78D9EDC}"/>
              </a:ext>
            </a:extLst>
          </p:cNvPr>
          <p:cNvSpPr/>
          <p:nvPr/>
        </p:nvSpPr>
        <p:spPr>
          <a:xfrm>
            <a:off x="9734815" y="2403818"/>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7</a:t>
            </a:r>
          </a:p>
        </p:txBody>
      </p:sp>
      <p:sp>
        <p:nvSpPr>
          <p:cNvPr id="1125" name="Ellipse 1124">
            <a:extLst>
              <a:ext uri="{FF2B5EF4-FFF2-40B4-BE49-F238E27FC236}">
                <a16:creationId xmlns:a16="http://schemas.microsoft.com/office/drawing/2014/main" id="{F409EFF4-5EB2-AE21-B2A2-436E3C0322CB}"/>
              </a:ext>
            </a:extLst>
          </p:cNvPr>
          <p:cNvSpPr/>
          <p:nvPr/>
        </p:nvSpPr>
        <p:spPr>
          <a:xfrm>
            <a:off x="10538534" y="1354733"/>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8</a:t>
            </a:r>
          </a:p>
        </p:txBody>
      </p:sp>
      <p:sp>
        <p:nvSpPr>
          <p:cNvPr id="1126" name="Ellipse 1125">
            <a:extLst>
              <a:ext uri="{FF2B5EF4-FFF2-40B4-BE49-F238E27FC236}">
                <a16:creationId xmlns:a16="http://schemas.microsoft.com/office/drawing/2014/main" id="{553FB93A-4059-3DA5-795C-F43A089AED75}"/>
              </a:ext>
            </a:extLst>
          </p:cNvPr>
          <p:cNvSpPr/>
          <p:nvPr/>
        </p:nvSpPr>
        <p:spPr>
          <a:xfrm>
            <a:off x="437514" y="2936044"/>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1</a:t>
            </a:r>
          </a:p>
        </p:txBody>
      </p:sp>
      <p:sp>
        <p:nvSpPr>
          <p:cNvPr id="1127" name="Ellipse 1126">
            <a:extLst>
              <a:ext uri="{FF2B5EF4-FFF2-40B4-BE49-F238E27FC236}">
                <a16:creationId xmlns:a16="http://schemas.microsoft.com/office/drawing/2014/main" id="{240D8FAA-9D54-1868-FA59-093E48E304E8}"/>
              </a:ext>
            </a:extLst>
          </p:cNvPr>
          <p:cNvSpPr/>
          <p:nvPr/>
        </p:nvSpPr>
        <p:spPr>
          <a:xfrm>
            <a:off x="437514" y="3277189"/>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2</a:t>
            </a:r>
          </a:p>
        </p:txBody>
      </p:sp>
      <p:sp>
        <p:nvSpPr>
          <p:cNvPr id="1128" name="Ellipse 1127">
            <a:extLst>
              <a:ext uri="{FF2B5EF4-FFF2-40B4-BE49-F238E27FC236}">
                <a16:creationId xmlns:a16="http://schemas.microsoft.com/office/drawing/2014/main" id="{CAAD6F03-D147-203B-7E95-9F0E4A951B15}"/>
              </a:ext>
            </a:extLst>
          </p:cNvPr>
          <p:cNvSpPr/>
          <p:nvPr/>
        </p:nvSpPr>
        <p:spPr>
          <a:xfrm>
            <a:off x="437514" y="3618334"/>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3</a:t>
            </a:r>
          </a:p>
        </p:txBody>
      </p:sp>
      <p:sp>
        <p:nvSpPr>
          <p:cNvPr id="1129" name="Ellipse 1128">
            <a:extLst>
              <a:ext uri="{FF2B5EF4-FFF2-40B4-BE49-F238E27FC236}">
                <a16:creationId xmlns:a16="http://schemas.microsoft.com/office/drawing/2014/main" id="{8D63B7F6-4E6A-5AA8-F5EC-59E8588FD102}"/>
              </a:ext>
            </a:extLst>
          </p:cNvPr>
          <p:cNvSpPr/>
          <p:nvPr/>
        </p:nvSpPr>
        <p:spPr>
          <a:xfrm>
            <a:off x="437514" y="3959479"/>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4</a:t>
            </a:r>
          </a:p>
        </p:txBody>
      </p:sp>
      <p:sp>
        <p:nvSpPr>
          <p:cNvPr id="1130" name="Ellipse 1129">
            <a:extLst>
              <a:ext uri="{FF2B5EF4-FFF2-40B4-BE49-F238E27FC236}">
                <a16:creationId xmlns:a16="http://schemas.microsoft.com/office/drawing/2014/main" id="{D9D47631-25F0-A8E5-324F-2658CE28D986}"/>
              </a:ext>
            </a:extLst>
          </p:cNvPr>
          <p:cNvSpPr/>
          <p:nvPr/>
        </p:nvSpPr>
        <p:spPr>
          <a:xfrm>
            <a:off x="437514" y="4300624"/>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5</a:t>
            </a:r>
          </a:p>
        </p:txBody>
      </p:sp>
      <p:sp>
        <p:nvSpPr>
          <p:cNvPr id="1131" name="Ellipse 1130">
            <a:extLst>
              <a:ext uri="{FF2B5EF4-FFF2-40B4-BE49-F238E27FC236}">
                <a16:creationId xmlns:a16="http://schemas.microsoft.com/office/drawing/2014/main" id="{3E346F47-3ECB-ABCD-8C68-BDDD39E29D44}"/>
              </a:ext>
            </a:extLst>
          </p:cNvPr>
          <p:cNvSpPr/>
          <p:nvPr/>
        </p:nvSpPr>
        <p:spPr>
          <a:xfrm>
            <a:off x="437514" y="4641771"/>
            <a:ext cx="241878" cy="241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rPr>
              <a:t>6</a:t>
            </a:r>
          </a:p>
        </p:txBody>
      </p:sp>
      <p:sp>
        <p:nvSpPr>
          <p:cNvPr id="1132" name="Ellipse 1131">
            <a:extLst>
              <a:ext uri="{FF2B5EF4-FFF2-40B4-BE49-F238E27FC236}">
                <a16:creationId xmlns:a16="http://schemas.microsoft.com/office/drawing/2014/main" id="{C5A8F210-28CB-67B2-4C55-A5F48B77CA4E}"/>
              </a:ext>
            </a:extLst>
          </p:cNvPr>
          <p:cNvSpPr/>
          <p:nvPr/>
        </p:nvSpPr>
        <p:spPr>
          <a:xfrm>
            <a:off x="9100088" y="3283765"/>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2</a:t>
            </a:r>
          </a:p>
        </p:txBody>
      </p:sp>
      <p:sp>
        <p:nvSpPr>
          <p:cNvPr id="1133" name="Ellipse 1132">
            <a:extLst>
              <a:ext uri="{FF2B5EF4-FFF2-40B4-BE49-F238E27FC236}">
                <a16:creationId xmlns:a16="http://schemas.microsoft.com/office/drawing/2014/main" id="{B14DF9AE-C1C8-6114-E353-27A4849181BC}"/>
              </a:ext>
            </a:extLst>
          </p:cNvPr>
          <p:cNvSpPr/>
          <p:nvPr/>
        </p:nvSpPr>
        <p:spPr>
          <a:xfrm>
            <a:off x="9100088" y="3627475"/>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3</a:t>
            </a:r>
          </a:p>
        </p:txBody>
      </p:sp>
      <p:sp>
        <p:nvSpPr>
          <p:cNvPr id="1134" name="Ellipse 1133">
            <a:extLst>
              <a:ext uri="{FF2B5EF4-FFF2-40B4-BE49-F238E27FC236}">
                <a16:creationId xmlns:a16="http://schemas.microsoft.com/office/drawing/2014/main" id="{B7CFB77C-5134-92BC-9D57-4B6BA2925931}"/>
              </a:ext>
            </a:extLst>
          </p:cNvPr>
          <p:cNvSpPr/>
          <p:nvPr/>
        </p:nvSpPr>
        <p:spPr>
          <a:xfrm>
            <a:off x="9100088" y="3971185"/>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4</a:t>
            </a:r>
          </a:p>
        </p:txBody>
      </p:sp>
      <p:sp>
        <p:nvSpPr>
          <p:cNvPr id="1135" name="Ellipse 1134">
            <a:extLst>
              <a:ext uri="{FF2B5EF4-FFF2-40B4-BE49-F238E27FC236}">
                <a16:creationId xmlns:a16="http://schemas.microsoft.com/office/drawing/2014/main" id="{E84491E2-EEC2-36F4-59E0-EEFE08436082}"/>
              </a:ext>
            </a:extLst>
          </p:cNvPr>
          <p:cNvSpPr/>
          <p:nvPr/>
        </p:nvSpPr>
        <p:spPr>
          <a:xfrm>
            <a:off x="9100088" y="2940055"/>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1</a:t>
            </a:r>
          </a:p>
        </p:txBody>
      </p:sp>
      <p:sp>
        <p:nvSpPr>
          <p:cNvPr id="1136" name="Ellipse 1135">
            <a:extLst>
              <a:ext uri="{FF2B5EF4-FFF2-40B4-BE49-F238E27FC236}">
                <a16:creationId xmlns:a16="http://schemas.microsoft.com/office/drawing/2014/main" id="{D5A564D1-86E7-B2B6-C5FF-A4C71336766C}"/>
              </a:ext>
            </a:extLst>
          </p:cNvPr>
          <p:cNvSpPr/>
          <p:nvPr/>
        </p:nvSpPr>
        <p:spPr>
          <a:xfrm>
            <a:off x="9100088" y="4314895"/>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5</a:t>
            </a:r>
          </a:p>
        </p:txBody>
      </p:sp>
      <p:sp>
        <p:nvSpPr>
          <p:cNvPr id="1137" name="Ellipse 1136">
            <a:extLst>
              <a:ext uri="{FF2B5EF4-FFF2-40B4-BE49-F238E27FC236}">
                <a16:creationId xmlns:a16="http://schemas.microsoft.com/office/drawing/2014/main" id="{883830B2-B33F-B7A1-D955-5434C1BF5697}"/>
              </a:ext>
            </a:extLst>
          </p:cNvPr>
          <p:cNvSpPr/>
          <p:nvPr/>
        </p:nvSpPr>
        <p:spPr>
          <a:xfrm>
            <a:off x="9100088" y="4658605"/>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6</a:t>
            </a:r>
          </a:p>
        </p:txBody>
      </p:sp>
      <p:sp>
        <p:nvSpPr>
          <p:cNvPr id="1138" name="Ellipse 1137">
            <a:extLst>
              <a:ext uri="{FF2B5EF4-FFF2-40B4-BE49-F238E27FC236}">
                <a16:creationId xmlns:a16="http://schemas.microsoft.com/office/drawing/2014/main" id="{F1AD7839-1C4E-E798-9A16-48EFFF11BEDE}"/>
              </a:ext>
            </a:extLst>
          </p:cNvPr>
          <p:cNvSpPr/>
          <p:nvPr/>
        </p:nvSpPr>
        <p:spPr>
          <a:xfrm>
            <a:off x="9100088" y="5002315"/>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7</a:t>
            </a:r>
          </a:p>
        </p:txBody>
      </p:sp>
      <p:sp>
        <p:nvSpPr>
          <p:cNvPr id="1139" name="Ellipse 1138">
            <a:extLst>
              <a:ext uri="{FF2B5EF4-FFF2-40B4-BE49-F238E27FC236}">
                <a16:creationId xmlns:a16="http://schemas.microsoft.com/office/drawing/2014/main" id="{AA4689C0-DA6B-026C-FF07-970D44212EED}"/>
              </a:ext>
            </a:extLst>
          </p:cNvPr>
          <p:cNvSpPr/>
          <p:nvPr/>
        </p:nvSpPr>
        <p:spPr>
          <a:xfrm>
            <a:off x="9100088" y="5346028"/>
            <a:ext cx="241878" cy="24187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0070C0"/>
                </a:solidFill>
              </a:rPr>
              <a:t>8</a:t>
            </a:r>
          </a:p>
        </p:txBody>
      </p:sp>
      <p:sp>
        <p:nvSpPr>
          <p:cNvPr id="1140" name="Textfeld 1139">
            <a:extLst>
              <a:ext uri="{FF2B5EF4-FFF2-40B4-BE49-F238E27FC236}">
                <a16:creationId xmlns:a16="http://schemas.microsoft.com/office/drawing/2014/main" id="{63931E16-6078-A5A6-DF0E-24BAE16C3BBE}"/>
              </a:ext>
            </a:extLst>
          </p:cNvPr>
          <p:cNvSpPr txBox="1"/>
          <p:nvPr/>
        </p:nvSpPr>
        <p:spPr>
          <a:xfrm>
            <a:off x="1608632" y="1070851"/>
            <a:ext cx="2070522" cy="523220"/>
          </a:xfrm>
          <a:prstGeom prst="rect">
            <a:avLst/>
          </a:prstGeom>
          <a:noFill/>
        </p:spPr>
        <p:txBody>
          <a:bodyPr wrap="square" rtlCol="0">
            <a:spAutoFit/>
          </a:bodyPr>
          <a:lstStyle/>
          <a:p>
            <a:r>
              <a:rPr lang="de-DE" sz="2800" b="1" dirty="0"/>
              <a:t>Empfänger</a:t>
            </a:r>
          </a:p>
        </p:txBody>
      </p:sp>
      <p:sp>
        <p:nvSpPr>
          <p:cNvPr id="1141" name="Textfeld 1140">
            <a:extLst>
              <a:ext uri="{FF2B5EF4-FFF2-40B4-BE49-F238E27FC236}">
                <a16:creationId xmlns:a16="http://schemas.microsoft.com/office/drawing/2014/main" id="{F5F4CBC2-795A-A488-BCF7-601B0F445BAF}"/>
              </a:ext>
            </a:extLst>
          </p:cNvPr>
          <p:cNvSpPr txBox="1"/>
          <p:nvPr/>
        </p:nvSpPr>
        <p:spPr>
          <a:xfrm>
            <a:off x="7661492" y="1065921"/>
            <a:ext cx="1261835" cy="523220"/>
          </a:xfrm>
          <a:prstGeom prst="rect">
            <a:avLst/>
          </a:prstGeom>
          <a:noFill/>
        </p:spPr>
        <p:txBody>
          <a:bodyPr wrap="square" rtlCol="0">
            <a:spAutoFit/>
          </a:bodyPr>
          <a:lstStyle/>
          <a:p>
            <a:r>
              <a:rPr lang="de-DE" sz="2800" b="1" dirty="0"/>
              <a:t>Sender</a:t>
            </a:r>
          </a:p>
        </p:txBody>
      </p:sp>
      <p:sp>
        <p:nvSpPr>
          <p:cNvPr id="1142" name="Inhaltsplatzhalter 4">
            <a:extLst>
              <a:ext uri="{FF2B5EF4-FFF2-40B4-BE49-F238E27FC236}">
                <a16:creationId xmlns:a16="http://schemas.microsoft.com/office/drawing/2014/main" id="{453CC69D-EB3F-6C80-BB40-368B9A4418DC}"/>
              </a:ext>
            </a:extLst>
          </p:cNvPr>
          <p:cNvSpPr txBox="1">
            <a:spLocks/>
          </p:cNvSpPr>
          <p:nvPr/>
        </p:nvSpPr>
        <p:spPr>
          <a:xfrm>
            <a:off x="258762" y="1306085"/>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478764" lvl="2" indent="0">
              <a:buNone/>
              <a:defRPr/>
            </a:pPr>
            <a:endParaRPr lang="de-DE" sz="800" dirty="0">
              <a:solidFill>
                <a:srgbClr val="000000"/>
              </a:solidFill>
            </a:endParaRPr>
          </a:p>
          <a:p>
            <a:pPr marL="478764" lvl="2" indent="0">
              <a:buNone/>
              <a:defRPr/>
            </a:pPr>
            <a:r>
              <a:rPr lang="de-DE" sz="1800" dirty="0">
                <a:solidFill>
                  <a:srgbClr val="000000"/>
                </a:solidFill>
              </a:rPr>
              <a:t> 										Mikrophon</a:t>
            </a:r>
          </a:p>
          <a:p>
            <a:pPr marL="478764" lvl="2" indent="0">
              <a:buNone/>
              <a:defRPr/>
            </a:pPr>
            <a:r>
              <a:rPr lang="de-DE" sz="1800" dirty="0">
                <a:solidFill>
                  <a:srgbClr val="000000"/>
                </a:solidFill>
              </a:rPr>
              <a:t> 										NF-Verstärker</a:t>
            </a:r>
          </a:p>
          <a:p>
            <a:pPr marL="478764" lvl="2" indent="0">
              <a:buNone/>
              <a:defRPr/>
            </a:pPr>
            <a:r>
              <a:rPr lang="de-DE" sz="1800" dirty="0">
                <a:solidFill>
                  <a:srgbClr val="000000"/>
                </a:solidFill>
              </a:rPr>
              <a:t> 										Mischer</a:t>
            </a:r>
          </a:p>
          <a:p>
            <a:pPr marL="478764" lvl="2" indent="0">
              <a:buNone/>
              <a:defRPr/>
            </a:pPr>
            <a:r>
              <a:rPr lang="de-DE" sz="1800" dirty="0">
                <a:solidFill>
                  <a:srgbClr val="000000"/>
                </a:solidFill>
              </a:rPr>
              <a:t> 										HF-Oszillator</a:t>
            </a:r>
          </a:p>
          <a:p>
            <a:pPr marL="478764" lvl="2" indent="0">
              <a:buNone/>
              <a:defRPr/>
            </a:pPr>
            <a:r>
              <a:rPr lang="de-DE" sz="1800" dirty="0">
                <a:solidFill>
                  <a:srgbClr val="000000"/>
                </a:solidFill>
              </a:rPr>
              <a:t> 										Filter</a:t>
            </a:r>
          </a:p>
          <a:p>
            <a:pPr marL="478764" lvl="2" indent="0">
              <a:buNone/>
              <a:defRPr/>
            </a:pPr>
            <a:r>
              <a:rPr lang="de-DE" sz="1800" dirty="0">
                <a:solidFill>
                  <a:srgbClr val="000000"/>
                </a:solidFill>
              </a:rPr>
              <a:t> 										HF-Verstärker</a:t>
            </a:r>
          </a:p>
          <a:p>
            <a:pPr marL="255581" lvl="1" indent="0">
              <a:buNone/>
              <a:defRPr/>
            </a:pPr>
            <a:r>
              <a:rPr lang="de-DE" sz="1800" dirty="0">
                <a:solidFill>
                  <a:srgbClr val="000000"/>
                </a:solidFill>
              </a:rPr>
              <a:t>										Filter</a:t>
            </a:r>
          </a:p>
          <a:p>
            <a:pPr marL="255581" lvl="1" indent="0">
              <a:buNone/>
              <a:defRPr/>
            </a:pPr>
            <a:r>
              <a:rPr lang="de-DE" sz="1800" dirty="0">
                <a:solidFill>
                  <a:srgbClr val="000000"/>
                </a:solidFill>
              </a:rPr>
              <a:t>										</a:t>
            </a:r>
            <a:r>
              <a:rPr lang="de-DE" dirty="0">
                <a:solidFill>
                  <a:srgbClr val="000000"/>
                </a:solidFill>
              </a:rPr>
              <a:t>Antenne</a:t>
            </a:r>
          </a:p>
        </p:txBody>
      </p:sp>
    </p:spTree>
    <p:extLst>
      <p:ext uri="{BB962C8B-B14F-4D97-AF65-F5344CB8AC3E}">
        <p14:creationId xmlns:p14="http://schemas.microsoft.com/office/powerpoint/2010/main" val="146543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2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3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42">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1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3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42">
                                            <p:txEl>
                                              <p:pRg st="6" end="6"/>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1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3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142">
                                            <p:txEl>
                                              <p:pRg st="7" end="7"/>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11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13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42">
                                            <p:txEl>
                                              <p:pRg st="8" end="8"/>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12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13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42">
                                            <p:txEl>
                                              <p:pRg st="9" end="9"/>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12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13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142">
                                            <p:txEl>
                                              <p:pRg st="10" end="10"/>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12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138"/>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142">
                                            <p:txEl>
                                              <p:pRg st="11" end="11"/>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125"/>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139"/>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14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P spid="1122"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P spid="1134" grpId="0" animBg="1"/>
      <p:bldP spid="1135" grpId="0" animBg="1"/>
      <p:bldP spid="1136" grpId="0" animBg="1"/>
      <p:bldP spid="1137" grpId="0" animBg="1"/>
      <p:bldP spid="1138" grpId="0" animBg="1"/>
      <p:bldP spid="1139" grpId="0" animBg="1"/>
      <p:bldP spid="11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Empfänger, Sender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Unter der </a:t>
            </a:r>
            <a:r>
              <a:rPr lang="de-DE" b="1" dirty="0">
                <a:solidFill>
                  <a:srgbClr val="000000"/>
                </a:solidFill>
              </a:rPr>
              <a:t>Empfindlichkeit</a:t>
            </a:r>
            <a:r>
              <a:rPr lang="de-DE" dirty="0">
                <a:solidFill>
                  <a:srgbClr val="000000"/>
                </a:solidFill>
              </a:rPr>
              <a:t> eines Empfängers versteht man die </a:t>
            </a:r>
            <a:r>
              <a:rPr lang="de-DE" b="1" dirty="0">
                <a:solidFill>
                  <a:srgbClr val="000000"/>
                </a:solidFill>
              </a:rPr>
              <a:t>Fähigkeit, schwache Signale zu empfangen</a:t>
            </a:r>
          </a:p>
          <a:p>
            <a:pPr marL="0" indent="0">
              <a:buNone/>
              <a:defRPr/>
            </a:pPr>
            <a:endParaRPr lang="de-DE" dirty="0">
              <a:solidFill>
                <a:srgbClr val="000000"/>
              </a:solidFill>
            </a:endParaRPr>
          </a:p>
          <a:p>
            <a:pPr>
              <a:defRPr/>
            </a:pPr>
            <a:r>
              <a:rPr lang="de-DE" dirty="0">
                <a:solidFill>
                  <a:srgbClr val="000000"/>
                </a:solidFill>
              </a:rPr>
              <a:t>Ein </a:t>
            </a:r>
            <a:r>
              <a:rPr lang="de-DE" b="1" dirty="0">
                <a:solidFill>
                  <a:srgbClr val="000000"/>
                </a:solidFill>
              </a:rPr>
              <a:t>S-Meter dient</a:t>
            </a:r>
            <a:r>
              <a:rPr lang="de-DE" dirty="0">
                <a:solidFill>
                  <a:srgbClr val="000000"/>
                </a:solidFill>
              </a:rPr>
              <a:t> im Empfänger </a:t>
            </a:r>
            <a:r>
              <a:rPr lang="de-DE" b="1" dirty="0">
                <a:solidFill>
                  <a:srgbClr val="000000"/>
                </a:solidFill>
              </a:rPr>
              <a:t>zur Anzeige des Empfangspegels</a:t>
            </a:r>
          </a:p>
          <a:p>
            <a:pPr marL="0" indent="0">
              <a:buNone/>
              <a:defRPr/>
            </a:pPr>
            <a:endParaRPr lang="de-DE" dirty="0">
              <a:solidFill>
                <a:srgbClr val="000000"/>
              </a:solidFill>
            </a:endParaRPr>
          </a:p>
          <a:p>
            <a:pPr>
              <a:defRPr/>
            </a:pPr>
            <a:r>
              <a:rPr lang="de-DE" dirty="0">
                <a:solidFill>
                  <a:srgbClr val="000000"/>
                </a:solidFill>
              </a:rPr>
              <a:t>Mit Hilfe der </a:t>
            </a:r>
            <a:r>
              <a:rPr lang="de-DE" b="1" dirty="0" err="1">
                <a:solidFill>
                  <a:srgbClr val="000000"/>
                </a:solidFill>
              </a:rPr>
              <a:t>Squelch</a:t>
            </a:r>
            <a:r>
              <a:rPr lang="de-DE" dirty="0">
                <a:solidFill>
                  <a:srgbClr val="000000"/>
                </a:solidFill>
              </a:rPr>
              <a:t> kann am Empfänger </a:t>
            </a:r>
            <a:r>
              <a:rPr lang="de-DE" b="1" dirty="0">
                <a:solidFill>
                  <a:srgbClr val="000000"/>
                </a:solidFill>
              </a:rPr>
              <a:t>bei FM das Grundrauschen ausgeblendet</a:t>
            </a:r>
            <a:r>
              <a:rPr lang="de-DE" dirty="0">
                <a:solidFill>
                  <a:srgbClr val="000000"/>
                </a:solidFill>
              </a:rPr>
              <a:t> werden, wenn kein Nutzsignal empfangen wird</a:t>
            </a:r>
          </a:p>
          <a:p>
            <a:pPr marL="0" indent="0">
              <a:buNone/>
              <a:defRPr/>
            </a:pPr>
            <a:endParaRPr lang="de-DE" sz="1800" dirty="0">
              <a:solidFill>
                <a:srgbClr val="000000"/>
              </a:solidFill>
            </a:endParaRPr>
          </a:p>
          <a:p>
            <a:pPr>
              <a:defRPr/>
            </a:pPr>
            <a:r>
              <a:rPr lang="de-DE" dirty="0">
                <a:solidFill>
                  <a:srgbClr val="000000"/>
                </a:solidFill>
              </a:rPr>
              <a:t>Ein </a:t>
            </a:r>
            <a:r>
              <a:rPr lang="de-DE" b="1" dirty="0">
                <a:solidFill>
                  <a:srgbClr val="000000"/>
                </a:solidFill>
              </a:rPr>
              <a:t>Sender benötigt mindestens einen Oszillator</a:t>
            </a:r>
            <a:r>
              <a:rPr lang="de-DE" dirty="0">
                <a:solidFill>
                  <a:srgbClr val="000000"/>
                </a:solidFill>
              </a:rPr>
              <a:t>. Dieser erzeugt den Träger, der dann moduliert werden kann</a:t>
            </a:r>
            <a:endParaRPr lang="de-DE" sz="1800" dirty="0">
              <a:solidFill>
                <a:srgbClr val="000000"/>
              </a:solidFill>
            </a:endParaRPr>
          </a:p>
          <a:p>
            <a:pPr>
              <a:defRPr/>
            </a:pPr>
            <a:endParaRPr lang="de-DE" dirty="0">
              <a:solidFill>
                <a:srgbClr val="000000"/>
              </a:solidFill>
            </a:endParaRPr>
          </a:p>
          <a:p>
            <a:pPr>
              <a:defRPr/>
            </a:pPr>
            <a:r>
              <a:rPr lang="de-DE" dirty="0">
                <a:solidFill>
                  <a:srgbClr val="000000"/>
                </a:solidFill>
              </a:rPr>
              <a:t>Hinter einen Sender geschaltete </a:t>
            </a:r>
            <a:r>
              <a:rPr lang="de-DE" b="1" dirty="0">
                <a:solidFill>
                  <a:srgbClr val="000000"/>
                </a:solidFill>
              </a:rPr>
              <a:t>Filter sollten den gewünschten Frequenzbereich durchlassen</a:t>
            </a:r>
            <a:r>
              <a:rPr lang="de-DE" dirty="0">
                <a:solidFill>
                  <a:srgbClr val="000000"/>
                </a:solidFill>
              </a:rPr>
              <a:t>, sowie Oberwellen und Nebenaussendungen sperren</a:t>
            </a:r>
          </a:p>
          <a:p>
            <a:pPr>
              <a:defRPr/>
            </a:pPr>
            <a:endParaRPr lang="de-DE" dirty="0">
              <a:solidFill>
                <a:srgbClr val="000000"/>
              </a:solidFill>
            </a:endParaRPr>
          </a:p>
        </p:txBody>
      </p:sp>
    </p:spTree>
    <p:extLst>
      <p:ext uri="{BB962C8B-B14F-4D97-AF65-F5344CB8AC3E}">
        <p14:creationId xmlns:p14="http://schemas.microsoft.com/office/powerpoint/2010/main" val="264970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Antennen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Eine </a:t>
            </a:r>
            <a:r>
              <a:rPr lang="de-DE" b="1" dirty="0">
                <a:solidFill>
                  <a:srgbClr val="000000"/>
                </a:solidFill>
              </a:rPr>
              <a:t>Dipol-Antenne</a:t>
            </a:r>
            <a:r>
              <a:rPr lang="de-DE" dirty="0">
                <a:solidFill>
                  <a:srgbClr val="000000"/>
                </a:solidFill>
              </a:rPr>
              <a:t> ist ein in der Mitte gespeister Strahler mit einer Länge von</a:t>
            </a:r>
            <a:r>
              <a:rPr lang="de-DE" dirty="0">
                <a:solidFill>
                  <a:srgbClr val="000000"/>
                </a:solidFill>
                <a:latin typeface="Symbol" panose="05050102010706020507" pitchFamily="18" charset="2"/>
              </a:rPr>
              <a:t> l</a:t>
            </a:r>
            <a:r>
              <a:rPr lang="de-DE" dirty="0">
                <a:solidFill>
                  <a:srgbClr val="000000"/>
                </a:solidFill>
              </a:rPr>
              <a:t>/2.</a:t>
            </a:r>
            <a:br>
              <a:rPr lang="de-DE" dirty="0">
                <a:solidFill>
                  <a:srgbClr val="000000"/>
                </a:solidFill>
              </a:rPr>
            </a:br>
            <a:r>
              <a:rPr lang="de-DE" dirty="0">
                <a:solidFill>
                  <a:srgbClr val="000000"/>
                </a:solidFill>
              </a:rPr>
              <a:t>Oft auch bezeichnet als Halbwellendipol bzw. </a:t>
            </a:r>
            <a:r>
              <a:rPr lang="de-DE" dirty="0">
                <a:solidFill>
                  <a:srgbClr val="000000"/>
                </a:solidFill>
                <a:latin typeface="Symbol" panose="05050102010706020507" pitchFamily="18" charset="2"/>
              </a:rPr>
              <a:t>l</a:t>
            </a:r>
            <a:r>
              <a:rPr lang="de-DE" dirty="0">
                <a:solidFill>
                  <a:srgbClr val="000000"/>
                </a:solidFill>
              </a:rPr>
              <a:t>/2-Dipol.</a:t>
            </a:r>
          </a:p>
          <a:p>
            <a:pPr>
              <a:defRPr/>
            </a:pPr>
            <a:endParaRPr lang="de-DE" sz="400" dirty="0">
              <a:solidFill>
                <a:srgbClr val="000000"/>
              </a:solidFill>
            </a:endParaRPr>
          </a:p>
          <a:p>
            <a:pPr>
              <a:defRPr/>
            </a:pPr>
            <a:r>
              <a:rPr lang="de-DE" dirty="0">
                <a:solidFill>
                  <a:srgbClr val="000000"/>
                </a:solidFill>
              </a:rPr>
              <a:t>Wird ein Dipol nicht in der Mitte gespeist, sondern am Ende, spricht man von einer </a:t>
            </a:r>
            <a:r>
              <a:rPr lang="de-DE" b="1" dirty="0">
                <a:solidFill>
                  <a:srgbClr val="000000"/>
                </a:solidFill>
              </a:rPr>
              <a:t>endgespeisten Antenne</a:t>
            </a:r>
            <a:r>
              <a:rPr lang="de-DE" dirty="0">
                <a:solidFill>
                  <a:srgbClr val="000000"/>
                </a:solidFill>
              </a:rPr>
              <a:t>.</a:t>
            </a:r>
            <a:br>
              <a:rPr lang="de-DE" dirty="0">
                <a:solidFill>
                  <a:srgbClr val="000000"/>
                </a:solidFill>
              </a:rPr>
            </a:br>
            <a:r>
              <a:rPr lang="de-DE" dirty="0">
                <a:solidFill>
                  <a:srgbClr val="000000"/>
                </a:solidFill>
              </a:rPr>
              <a:t>In diesem Fall ist ein </a:t>
            </a:r>
            <a:r>
              <a:rPr lang="de-DE" dirty="0" err="1">
                <a:solidFill>
                  <a:srgbClr val="000000"/>
                </a:solidFill>
              </a:rPr>
              <a:t>Anpassglied</a:t>
            </a:r>
            <a:r>
              <a:rPr lang="de-DE" dirty="0">
                <a:solidFill>
                  <a:srgbClr val="000000"/>
                </a:solidFill>
              </a:rPr>
              <a:t> erforderlich:</a:t>
            </a:r>
          </a:p>
          <a:p>
            <a:pPr>
              <a:defRPr/>
            </a:pPr>
            <a:endParaRPr lang="de-DE" sz="400"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Eine Marconi-Antenne ist eine gegen Erde erregte </a:t>
            </a:r>
            <a:r>
              <a:rPr lang="de-DE" dirty="0">
                <a:solidFill>
                  <a:srgbClr val="000000"/>
                </a:solidFill>
                <a:latin typeface="Symbol" panose="05050102010706020507" pitchFamily="18" charset="2"/>
              </a:rPr>
              <a:t>l</a:t>
            </a:r>
            <a:r>
              <a:rPr lang="de-DE" dirty="0">
                <a:solidFill>
                  <a:srgbClr val="000000"/>
                </a:solidFill>
              </a:rPr>
              <a:t>/4-Vertikalantenne</a:t>
            </a:r>
          </a:p>
          <a:p>
            <a:pPr>
              <a:defRPr/>
            </a:pPr>
            <a:endParaRPr lang="de-DE" dirty="0">
              <a:solidFill>
                <a:srgbClr val="000000"/>
              </a:solidFill>
            </a:endParaRPr>
          </a:p>
          <a:p>
            <a:pPr>
              <a:defRPr/>
            </a:pPr>
            <a:r>
              <a:rPr lang="de-DE" dirty="0">
                <a:solidFill>
                  <a:srgbClr val="000000"/>
                </a:solidFill>
              </a:rPr>
              <a:t>Sogenannte </a:t>
            </a:r>
            <a:r>
              <a:rPr lang="de-DE" b="1" dirty="0">
                <a:solidFill>
                  <a:srgbClr val="000000"/>
                </a:solidFill>
              </a:rPr>
              <a:t>Langdraht-Antennen</a:t>
            </a:r>
            <a:r>
              <a:rPr lang="de-DE" dirty="0">
                <a:solidFill>
                  <a:srgbClr val="000000"/>
                </a:solidFill>
              </a:rPr>
              <a:t> werden </a:t>
            </a:r>
            <a:r>
              <a:rPr lang="de-DE" b="1" dirty="0">
                <a:solidFill>
                  <a:srgbClr val="000000"/>
                </a:solidFill>
              </a:rPr>
              <a:t>nur im Kurzwellenbereich</a:t>
            </a:r>
            <a:r>
              <a:rPr lang="de-DE" dirty="0">
                <a:solidFill>
                  <a:srgbClr val="000000"/>
                </a:solidFill>
              </a:rPr>
              <a:t> verwendet.</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grpSp>
        <p:nvGrpSpPr>
          <p:cNvPr id="7" name="Gruppieren 6">
            <a:extLst>
              <a:ext uri="{FF2B5EF4-FFF2-40B4-BE49-F238E27FC236}">
                <a16:creationId xmlns:a16="http://schemas.microsoft.com/office/drawing/2014/main" id="{F970140E-107E-F437-2181-B4AB24AFDAF3}"/>
              </a:ext>
            </a:extLst>
          </p:cNvPr>
          <p:cNvGrpSpPr/>
          <p:nvPr/>
        </p:nvGrpSpPr>
        <p:grpSpPr>
          <a:xfrm>
            <a:off x="8601160" y="1297523"/>
            <a:ext cx="1914977" cy="518214"/>
            <a:chOff x="8134887" y="4406065"/>
            <a:chExt cx="1914977" cy="518214"/>
          </a:xfrm>
        </p:grpSpPr>
        <p:grpSp>
          <p:nvGrpSpPr>
            <p:cNvPr id="8" name="Gruppieren 7">
              <a:extLst>
                <a:ext uri="{FF2B5EF4-FFF2-40B4-BE49-F238E27FC236}">
                  <a16:creationId xmlns:a16="http://schemas.microsoft.com/office/drawing/2014/main" id="{A570A7EF-AE4E-4908-96CF-37B3415DA472}"/>
                </a:ext>
              </a:extLst>
            </p:cNvPr>
            <p:cNvGrpSpPr/>
            <p:nvPr/>
          </p:nvGrpSpPr>
          <p:grpSpPr>
            <a:xfrm>
              <a:off x="8134887" y="4406065"/>
              <a:ext cx="1914977" cy="108000"/>
              <a:chOff x="7102787" y="4504158"/>
              <a:chExt cx="1914977" cy="108000"/>
            </a:xfrm>
          </p:grpSpPr>
          <p:cxnSp>
            <p:nvCxnSpPr>
              <p:cNvPr id="17" name="Gerader Verbinder 16">
                <a:extLst>
                  <a:ext uri="{FF2B5EF4-FFF2-40B4-BE49-F238E27FC236}">
                    <a16:creationId xmlns:a16="http://schemas.microsoft.com/office/drawing/2014/main" id="{B0AF1365-9DAF-13CF-5BB5-67089FDAFEA9}"/>
                  </a:ext>
                </a:extLst>
              </p:cNvPr>
              <p:cNvCxnSpPr/>
              <p:nvPr/>
            </p:nvCxnSpPr>
            <p:spPr>
              <a:xfrm rot="5400000">
                <a:off x="7516787" y="4140266"/>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8F1DFCA7-6623-C938-7591-82C0F7E8A212}"/>
                  </a:ext>
                </a:extLst>
              </p:cNvPr>
              <p:cNvCxnSpPr/>
              <p:nvPr/>
            </p:nvCxnSpPr>
            <p:spPr>
              <a:xfrm rot="5400000">
                <a:off x="8603764" y="4159043"/>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5BF8F978-5500-5749-F248-4A99B4CC801D}"/>
                  </a:ext>
                </a:extLst>
              </p:cNvPr>
              <p:cNvSpPr/>
              <p:nvPr/>
            </p:nvSpPr>
            <p:spPr>
              <a:xfrm>
                <a:off x="8087839" y="450415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F6353FC8-098D-4EE7-CC21-5D178D177B1F}"/>
                  </a:ext>
                </a:extLst>
              </p:cNvPr>
              <p:cNvSpPr/>
              <p:nvPr/>
            </p:nvSpPr>
            <p:spPr>
              <a:xfrm>
                <a:off x="7915119" y="450415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9" name="Gerader Verbinder 8">
              <a:extLst>
                <a:ext uri="{FF2B5EF4-FFF2-40B4-BE49-F238E27FC236}">
                  <a16:creationId xmlns:a16="http://schemas.microsoft.com/office/drawing/2014/main" id="{0048E4CF-ADED-1301-7E31-95CDEE7B8C6E}"/>
                </a:ext>
              </a:extLst>
            </p:cNvPr>
            <p:cNvCxnSpPr/>
            <p:nvPr/>
          </p:nvCxnSpPr>
          <p:spPr>
            <a:xfrm>
              <a:off x="10049864" y="4415972"/>
              <a:ext cx="0" cy="3600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FEF08E6F-86AC-708D-043C-AA6E9C75B917}"/>
                </a:ext>
              </a:extLst>
            </p:cNvPr>
            <p:cNvCxnSpPr/>
            <p:nvPr/>
          </p:nvCxnSpPr>
          <p:spPr>
            <a:xfrm flipV="1">
              <a:off x="8134887" y="4652855"/>
              <a:ext cx="1914977"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4BDD98F3-A85A-C3FF-DBDD-270BE137543A}"/>
                </a:ext>
              </a:extLst>
            </p:cNvPr>
            <p:cNvSpPr txBox="1"/>
            <p:nvPr/>
          </p:nvSpPr>
          <p:spPr>
            <a:xfrm>
              <a:off x="8825452" y="4616502"/>
              <a:ext cx="522900" cy="307777"/>
            </a:xfrm>
            <a:prstGeom prst="rect">
              <a:avLst/>
            </a:prstGeom>
            <a:noFill/>
          </p:spPr>
          <p:txBody>
            <a:bodyPr wrap="none" rtlCol="0">
              <a:spAutoFit/>
            </a:bodyPr>
            <a:lstStyle/>
            <a:p>
              <a:r>
                <a:rPr lang="de-DE" sz="1400" dirty="0">
                  <a:latin typeface="Symbol" panose="05050102010706020507" pitchFamily="18" charset="2"/>
                </a:rPr>
                <a:t>l</a:t>
              </a:r>
              <a:r>
                <a:rPr lang="de-DE" sz="1400" dirty="0"/>
                <a:t> / 2</a:t>
              </a:r>
              <a:endParaRPr lang="de-DE" sz="1400" dirty="0">
                <a:latin typeface="Symbol" panose="05050102010706020507" pitchFamily="18" charset="2"/>
              </a:endParaRPr>
            </a:p>
          </p:txBody>
        </p:sp>
        <p:cxnSp>
          <p:nvCxnSpPr>
            <p:cNvPr id="16" name="Gerader Verbinder 15">
              <a:extLst>
                <a:ext uri="{FF2B5EF4-FFF2-40B4-BE49-F238E27FC236}">
                  <a16:creationId xmlns:a16="http://schemas.microsoft.com/office/drawing/2014/main" id="{476D9D78-705B-E7C9-3BF3-A22EBD3A6211}"/>
                </a:ext>
              </a:extLst>
            </p:cNvPr>
            <p:cNvCxnSpPr/>
            <p:nvPr/>
          </p:nvCxnSpPr>
          <p:spPr>
            <a:xfrm>
              <a:off x="8134887" y="4406065"/>
              <a:ext cx="0" cy="3600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49" name="Gruppieren 48">
            <a:extLst>
              <a:ext uri="{FF2B5EF4-FFF2-40B4-BE49-F238E27FC236}">
                <a16:creationId xmlns:a16="http://schemas.microsoft.com/office/drawing/2014/main" id="{6EA06222-A4F8-35DD-3E99-1F9618B2354D}"/>
              </a:ext>
            </a:extLst>
          </p:cNvPr>
          <p:cNvGrpSpPr/>
          <p:nvPr/>
        </p:nvGrpSpPr>
        <p:grpSpPr>
          <a:xfrm>
            <a:off x="4630854" y="2485584"/>
            <a:ext cx="4311884" cy="1266696"/>
            <a:chOff x="6204903" y="2766505"/>
            <a:chExt cx="4311884" cy="1266696"/>
          </a:xfrm>
        </p:grpSpPr>
        <p:sp>
          <p:nvSpPr>
            <p:cNvPr id="22" name="Rechteck 21">
              <a:extLst>
                <a:ext uri="{FF2B5EF4-FFF2-40B4-BE49-F238E27FC236}">
                  <a16:creationId xmlns:a16="http://schemas.microsoft.com/office/drawing/2014/main" id="{5332D0C6-3FA7-D0EA-02D3-CF8137B9D0FE}"/>
                </a:ext>
              </a:extLst>
            </p:cNvPr>
            <p:cNvSpPr/>
            <p:nvPr/>
          </p:nvSpPr>
          <p:spPr>
            <a:xfrm>
              <a:off x="6571153" y="3085306"/>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a:solidFill>
                    <a:schemeClr val="tx1"/>
                  </a:solidFill>
                </a:rPr>
                <a:t>Anpass</a:t>
              </a:r>
              <a:r>
                <a:rPr lang="de-DE" sz="800" dirty="0">
                  <a:solidFill>
                    <a:schemeClr val="tx1"/>
                  </a:solidFill>
                </a:rPr>
                <a:t>-</a:t>
              </a:r>
            </a:p>
            <a:p>
              <a:pPr algn="ctr"/>
              <a:r>
                <a:rPr lang="de-DE" sz="800" dirty="0" err="1">
                  <a:solidFill>
                    <a:schemeClr val="tx1"/>
                  </a:solidFill>
                </a:rPr>
                <a:t>glied</a:t>
              </a:r>
              <a:endParaRPr lang="de-DE" sz="800" dirty="0">
                <a:solidFill>
                  <a:schemeClr val="tx1"/>
                </a:solidFill>
              </a:endParaRPr>
            </a:p>
          </p:txBody>
        </p:sp>
        <p:grpSp>
          <p:nvGrpSpPr>
            <p:cNvPr id="23" name="Gruppieren 22">
              <a:extLst>
                <a:ext uri="{FF2B5EF4-FFF2-40B4-BE49-F238E27FC236}">
                  <a16:creationId xmlns:a16="http://schemas.microsoft.com/office/drawing/2014/main" id="{3886333A-645A-91B2-4CF1-833F4B45FCDD}"/>
                </a:ext>
              </a:extLst>
            </p:cNvPr>
            <p:cNvGrpSpPr/>
            <p:nvPr/>
          </p:nvGrpSpPr>
          <p:grpSpPr>
            <a:xfrm>
              <a:off x="6699459" y="3625306"/>
              <a:ext cx="283387" cy="407895"/>
              <a:chOff x="5015170" y="4300993"/>
              <a:chExt cx="360000" cy="518169"/>
            </a:xfrm>
          </p:grpSpPr>
          <p:grpSp>
            <p:nvGrpSpPr>
              <p:cNvPr id="24" name="Gruppieren 23">
                <a:extLst>
                  <a:ext uri="{FF2B5EF4-FFF2-40B4-BE49-F238E27FC236}">
                    <a16:creationId xmlns:a16="http://schemas.microsoft.com/office/drawing/2014/main" id="{89E6B519-62A5-4083-02F1-D82577CE39E2}"/>
                  </a:ext>
                </a:extLst>
              </p:cNvPr>
              <p:cNvGrpSpPr/>
              <p:nvPr/>
            </p:nvGrpSpPr>
            <p:grpSpPr>
              <a:xfrm rot="16200000">
                <a:off x="5016364" y="4299799"/>
                <a:ext cx="357612" cy="360000"/>
                <a:chOff x="5775195" y="1820809"/>
                <a:chExt cx="357612" cy="360000"/>
              </a:xfrm>
            </p:grpSpPr>
            <p:cxnSp>
              <p:nvCxnSpPr>
                <p:cNvPr id="27" name="Gerader Verbinder 26">
                  <a:extLst>
                    <a:ext uri="{FF2B5EF4-FFF2-40B4-BE49-F238E27FC236}">
                      <a16:creationId xmlns:a16="http://schemas.microsoft.com/office/drawing/2014/main" id="{7E63A7E7-3E0E-C078-4768-1C41EBAC4350}"/>
                    </a:ext>
                  </a:extLst>
                </p:cNvPr>
                <p:cNvCxnSpPr>
                  <a:cxnSpLocks/>
                </p:cNvCxnSpPr>
                <p:nvPr/>
              </p:nvCxnSpPr>
              <p:spPr>
                <a:xfrm rot="5400000">
                  <a:off x="5595195" y="2000809"/>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A4415A5-BBE6-18D6-0D97-31EEB8FA6E08}"/>
                    </a:ext>
                  </a:extLst>
                </p:cNvPr>
                <p:cNvCxnSpPr>
                  <a:cxnSpLocks/>
                </p:cNvCxnSpPr>
                <p:nvPr/>
              </p:nvCxnSpPr>
              <p:spPr>
                <a:xfrm rot="5400000" flipV="1">
                  <a:off x="5954001" y="1822003"/>
                  <a:ext cx="0" cy="3576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Gerader Verbinder 24">
                <a:extLst>
                  <a:ext uri="{FF2B5EF4-FFF2-40B4-BE49-F238E27FC236}">
                    <a16:creationId xmlns:a16="http://schemas.microsoft.com/office/drawing/2014/main" id="{A15A9A34-83F8-8666-1D29-BD93C4D1F13A}"/>
                  </a:ext>
                </a:extLst>
              </p:cNvPr>
              <p:cNvCxnSpPr>
                <a:cxnSpLocks/>
              </p:cNvCxnSpPr>
              <p:nvPr/>
            </p:nvCxnSpPr>
            <p:spPr>
              <a:xfrm>
                <a:off x="5069170" y="4741460"/>
                <a:ext cx="25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206FBCCF-A8B8-9A10-6601-EF864C24F26F}"/>
                  </a:ext>
                </a:extLst>
              </p:cNvPr>
              <p:cNvCxnSpPr>
                <a:cxnSpLocks/>
              </p:cNvCxnSpPr>
              <p:nvPr/>
            </p:nvCxnSpPr>
            <p:spPr>
              <a:xfrm>
                <a:off x="5132170" y="4819162"/>
                <a:ext cx="12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Gerader Verbinder 29">
              <a:extLst>
                <a:ext uri="{FF2B5EF4-FFF2-40B4-BE49-F238E27FC236}">
                  <a16:creationId xmlns:a16="http://schemas.microsoft.com/office/drawing/2014/main" id="{063C8EF5-C6FE-F1DA-081A-3DEEE6C6CDAF}"/>
                </a:ext>
              </a:extLst>
            </p:cNvPr>
            <p:cNvCxnSpPr>
              <a:cxnSpLocks/>
            </p:cNvCxnSpPr>
            <p:nvPr/>
          </p:nvCxnSpPr>
          <p:spPr>
            <a:xfrm>
              <a:off x="7336587" y="2778271"/>
              <a:ext cx="3180200" cy="0"/>
            </a:xfrm>
            <a:prstGeom prst="line">
              <a:avLst/>
            </a:prstGeom>
            <a:ln w="38100">
              <a:solidFill>
                <a:schemeClr val="tx1"/>
              </a:solidFill>
              <a:headEnd type="oval" w="med" len="med"/>
              <a:tailEnd type="none" w="lg" len="lg"/>
            </a:ln>
          </p:spPr>
          <p:style>
            <a:lnRef idx="1">
              <a:schemeClr val="accent1"/>
            </a:lnRef>
            <a:fillRef idx="0">
              <a:schemeClr val="accent1"/>
            </a:fillRef>
            <a:effectRef idx="0">
              <a:schemeClr val="accent1"/>
            </a:effectRef>
            <a:fontRef idx="minor">
              <a:schemeClr val="tx1"/>
            </a:fontRef>
          </p:style>
        </p:cxnSp>
        <p:grpSp>
          <p:nvGrpSpPr>
            <p:cNvPr id="36" name="Gruppieren 35">
              <a:extLst>
                <a:ext uri="{FF2B5EF4-FFF2-40B4-BE49-F238E27FC236}">
                  <a16:creationId xmlns:a16="http://schemas.microsoft.com/office/drawing/2014/main" id="{BE6A2FBB-84D6-977B-6E39-38FBE50C0820}"/>
                </a:ext>
              </a:extLst>
            </p:cNvPr>
            <p:cNvGrpSpPr/>
            <p:nvPr/>
          </p:nvGrpSpPr>
          <p:grpSpPr>
            <a:xfrm>
              <a:off x="7335937" y="2766505"/>
              <a:ext cx="3180848" cy="518924"/>
              <a:chOff x="8066739" y="2553022"/>
              <a:chExt cx="1914977" cy="518924"/>
            </a:xfrm>
          </p:grpSpPr>
          <p:cxnSp>
            <p:nvCxnSpPr>
              <p:cNvPr id="32" name="Gerader Verbinder 31">
                <a:extLst>
                  <a:ext uri="{FF2B5EF4-FFF2-40B4-BE49-F238E27FC236}">
                    <a16:creationId xmlns:a16="http://schemas.microsoft.com/office/drawing/2014/main" id="{D62BDCF4-C269-CCCA-38FF-F48B5D9C4512}"/>
                  </a:ext>
                </a:extLst>
              </p:cNvPr>
              <p:cNvCxnSpPr/>
              <p:nvPr/>
            </p:nvCxnSpPr>
            <p:spPr>
              <a:xfrm>
                <a:off x="9981716" y="2562929"/>
                <a:ext cx="0" cy="3600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0AFDA4AD-A262-E2DF-33EE-8B2F0E57D699}"/>
                  </a:ext>
                </a:extLst>
              </p:cNvPr>
              <p:cNvCxnSpPr/>
              <p:nvPr/>
            </p:nvCxnSpPr>
            <p:spPr>
              <a:xfrm flipV="1">
                <a:off x="8066739" y="2813880"/>
                <a:ext cx="1914977"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643517F7-D432-EE24-F964-33CEB9628A8B}"/>
                  </a:ext>
                </a:extLst>
              </p:cNvPr>
              <p:cNvSpPr txBox="1"/>
              <p:nvPr/>
            </p:nvSpPr>
            <p:spPr>
              <a:xfrm>
                <a:off x="8888585" y="2764169"/>
                <a:ext cx="355995" cy="307777"/>
              </a:xfrm>
              <a:prstGeom prst="rect">
                <a:avLst/>
              </a:prstGeom>
              <a:noFill/>
            </p:spPr>
            <p:txBody>
              <a:bodyPr wrap="square" rtlCol="0">
                <a:spAutoFit/>
              </a:bodyPr>
              <a:lstStyle/>
              <a:p>
                <a:r>
                  <a:rPr lang="de-DE" sz="1400" dirty="0">
                    <a:latin typeface="Symbol" panose="05050102010706020507" pitchFamily="18" charset="2"/>
                  </a:rPr>
                  <a:t>l</a:t>
                </a:r>
                <a:r>
                  <a:rPr lang="de-DE" sz="1400" dirty="0"/>
                  <a:t> / 2</a:t>
                </a:r>
                <a:endParaRPr lang="de-DE" sz="1400" dirty="0">
                  <a:latin typeface="Symbol" panose="05050102010706020507" pitchFamily="18" charset="2"/>
                </a:endParaRPr>
              </a:p>
            </p:txBody>
          </p:sp>
          <p:cxnSp>
            <p:nvCxnSpPr>
              <p:cNvPr id="35" name="Gerader Verbinder 34">
                <a:extLst>
                  <a:ext uri="{FF2B5EF4-FFF2-40B4-BE49-F238E27FC236}">
                    <a16:creationId xmlns:a16="http://schemas.microsoft.com/office/drawing/2014/main" id="{430E7D1E-84D3-06B2-7B0D-815E40EF9385}"/>
                  </a:ext>
                </a:extLst>
              </p:cNvPr>
              <p:cNvCxnSpPr/>
              <p:nvPr/>
            </p:nvCxnSpPr>
            <p:spPr>
              <a:xfrm>
                <a:off x="8066739" y="2553022"/>
                <a:ext cx="0" cy="3600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cxnSp>
          <p:nvCxnSpPr>
            <p:cNvPr id="38" name="Gerader Verbinder 37">
              <a:extLst>
                <a:ext uri="{FF2B5EF4-FFF2-40B4-BE49-F238E27FC236}">
                  <a16:creationId xmlns:a16="http://schemas.microsoft.com/office/drawing/2014/main" id="{C61EEAFF-0D83-1280-A299-3FCB21E2755C}"/>
                </a:ext>
              </a:extLst>
            </p:cNvPr>
            <p:cNvCxnSpPr>
              <a:cxnSpLocks/>
            </p:cNvCxnSpPr>
            <p:nvPr/>
          </p:nvCxnSpPr>
          <p:spPr>
            <a:xfrm>
              <a:off x="6841153" y="2776412"/>
              <a:ext cx="49478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89207F65-CDE5-C04E-F04C-FA0C8BBC7BDF}"/>
                </a:ext>
              </a:extLst>
            </p:cNvPr>
            <p:cNvCxnSpPr>
              <a:cxnSpLocks/>
              <a:endCxn id="22" idx="0"/>
            </p:cNvCxnSpPr>
            <p:nvPr/>
          </p:nvCxnSpPr>
          <p:spPr>
            <a:xfrm>
              <a:off x="6841153" y="2781053"/>
              <a:ext cx="0" cy="3042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55003388-D80C-183A-1046-501EBCE32B18}"/>
                </a:ext>
              </a:extLst>
            </p:cNvPr>
            <p:cNvCxnSpPr>
              <a:cxnSpLocks/>
            </p:cNvCxnSpPr>
            <p:nvPr/>
          </p:nvCxnSpPr>
          <p:spPr>
            <a:xfrm>
              <a:off x="6327058" y="3355306"/>
              <a:ext cx="2440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5623C4E0-C941-A52D-437C-A3C282486353}"/>
                </a:ext>
              </a:extLst>
            </p:cNvPr>
            <p:cNvSpPr/>
            <p:nvPr/>
          </p:nvSpPr>
          <p:spPr>
            <a:xfrm>
              <a:off x="6255251" y="3319033"/>
              <a:ext cx="72000" cy="7200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Bogen 45">
              <a:extLst>
                <a:ext uri="{FF2B5EF4-FFF2-40B4-BE49-F238E27FC236}">
                  <a16:creationId xmlns:a16="http://schemas.microsoft.com/office/drawing/2014/main" id="{81A463E8-7CE0-B913-DC9E-C5E534560FF4}"/>
                </a:ext>
              </a:extLst>
            </p:cNvPr>
            <p:cNvSpPr/>
            <p:nvPr/>
          </p:nvSpPr>
          <p:spPr>
            <a:xfrm>
              <a:off x="6204903" y="3275825"/>
              <a:ext cx="162000" cy="162000"/>
            </a:xfrm>
            <a:prstGeom prst="arc">
              <a:avLst>
                <a:gd name="adj1" fmla="val 2335867"/>
                <a:gd name="adj2" fmla="val 1916394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1033" name="Gruppieren 1032">
            <a:extLst>
              <a:ext uri="{FF2B5EF4-FFF2-40B4-BE49-F238E27FC236}">
                <a16:creationId xmlns:a16="http://schemas.microsoft.com/office/drawing/2014/main" id="{F691B0CB-F88D-E867-9333-24D9DD1FD6F0}"/>
              </a:ext>
            </a:extLst>
          </p:cNvPr>
          <p:cNvGrpSpPr/>
          <p:nvPr/>
        </p:nvGrpSpPr>
        <p:grpSpPr>
          <a:xfrm>
            <a:off x="9572551" y="2772058"/>
            <a:ext cx="999032" cy="1838111"/>
            <a:chOff x="8679201" y="3569107"/>
            <a:chExt cx="999032" cy="1838111"/>
          </a:xfrm>
        </p:grpSpPr>
        <p:cxnSp>
          <p:nvCxnSpPr>
            <p:cNvPr id="50" name="Gerader Verbinder 49">
              <a:extLst>
                <a:ext uri="{FF2B5EF4-FFF2-40B4-BE49-F238E27FC236}">
                  <a16:creationId xmlns:a16="http://schemas.microsoft.com/office/drawing/2014/main" id="{FB2DF56A-20BC-1C23-B3D5-37CE9B9EE979}"/>
                </a:ext>
              </a:extLst>
            </p:cNvPr>
            <p:cNvCxnSpPr>
              <a:cxnSpLocks/>
              <a:stCxn id="51" idx="2"/>
            </p:cNvCxnSpPr>
            <p:nvPr/>
          </p:nvCxnSpPr>
          <p:spPr>
            <a:xfrm flipV="1">
              <a:off x="8816132" y="3569107"/>
              <a:ext cx="0" cy="113099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481FDD12-4922-22EB-1C51-E7D9F788F0E5}"/>
                </a:ext>
              </a:extLst>
            </p:cNvPr>
            <p:cNvSpPr/>
            <p:nvPr/>
          </p:nvSpPr>
          <p:spPr>
            <a:xfrm rot="5400000">
              <a:off x="8762132" y="4700102"/>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6" name="Gerader Verbinder 55">
              <a:extLst>
                <a:ext uri="{FF2B5EF4-FFF2-40B4-BE49-F238E27FC236}">
                  <a16:creationId xmlns:a16="http://schemas.microsoft.com/office/drawing/2014/main" id="{382881CD-CB25-5794-9285-5575CA2A1A3D}"/>
                </a:ext>
              </a:extLst>
            </p:cNvPr>
            <p:cNvCxnSpPr>
              <a:cxnSpLocks/>
            </p:cNvCxnSpPr>
            <p:nvPr/>
          </p:nvCxnSpPr>
          <p:spPr>
            <a:xfrm flipH="1" flipV="1">
              <a:off x="8820944" y="3570424"/>
              <a:ext cx="35119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EF54F6B3-6FDB-90A5-C70F-E38F4AF42202}"/>
                </a:ext>
              </a:extLst>
            </p:cNvPr>
            <p:cNvCxnSpPr>
              <a:cxnSpLocks/>
            </p:cNvCxnSpPr>
            <p:nvPr/>
          </p:nvCxnSpPr>
          <p:spPr>
            <a:xfrm>
              <a:off x="9061535" y="3575851"/>
              <a:ext cx="0" cy="1160173"/>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Textfeld 57">
              <a:extLst>
                <a:ext uri="{FF2B5EF4-FFF2-40B4-BE49-F238E27FC236}">
                  <a16:creationId xmlns:a16="http://schemas.microsoft.com/office/drawing/2014/main" id="{6DD165E4-F834-A8A7-4869-6CCFD4934ECB}"/>
                </a:ext>
              </a:extLst>
            </p:cNvPr>
            <p:cNvSpPr txBox="1"/>
            <p:nvPr/>
          </p:nvSpPr>
          <p:spPr>
            <a:xfrm>
              <a:off x="9054344" y="3942497"/>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4</a:t>
              </a:r>
              <a:endParaRPr lang="de-DE" dirty="0">
                <a:latin typeface="Symbol" panose="05050102010706020507" pitchFamily="18" charset="2"/>
              </a:endParaRPr>
            </a:p>
          </p:txBody>
        </p:sp>
        <p:cxnSp>
          <p:nvCxnSpPr>
            <p:cNvPr id="1025" name="Gerader Verbinder 1024">
              <a:extLst>
                <a:ext uri="{FF2B5EF4-FFF2-40B4-BE49-F238E27FC236}">
                  <a16:creationId xmlns:a16="http://schemas.microsoft.com/office/drawing/2014/main" id="{400D8BD3-FB3B-4A98-DD46-8FEF87821573}"/>
                </a:ext>
              </a:extLst>
            </p:cNvPr>
            <p:cNvCxnSpPr>
              <a:cxnSpLocks/>
            </p:cNvCxnSpPr>
            <p:nvPr/>
          </p:nvCxnSpPr>
          <p:spPr>
            <a:xfrm flipH="1" flipV="1">
              <a:off x="8839564" y="4754102"/>
              <a:ext cx="35119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031" name="Gruppieren 1030">
              <a:extLst>
                <a:ext uri="{FF2B5EF4-FFF2-40B4-BE49-F238E27FC236}">
                  <a16:creationId xmlns:a16="http://schemas.microsoft.com/office/drawing/2014/main" id="{767F1184-0DE5-FC1C-489A-AECE8C46793E}"/>
                </a:ext>
              </a:extLst>
            </p:cNvPr>
            <p:cNvGrpSpPr/>
            <p:nvPr/>
          </p:nvGrpSpPr>
          <p:grpSpPr>
            <a:xfrm>
              <a:off x="8679201" y="4999323"/>
              <a:ext cx="283387" cy="407895"/>
              <a:chOff x="8671645" y="4945320"/>
              <a:chExt cx="283387" cy="407895"/>
            </a:xfrm>
          </p:grpSpPr>
          <p:cxnSp>
            <p:nvCxnSpPr>
              <p:cNvPr id="1027" name="Gerader Verbinder 1026">
                <a:extLst>
                  <a:ext uri="{FF2B5EF4-FFF2-40B4-BE49-F238E27FC236}">
                    <a16:creationId xmlns:a16="http://schemas.microsoft.com/office/drawing/2014/main" id="{865C6F78-35BB-A44A-FE4E-C3058635EBDF}"/>
                  </a:ext>
                </a:extLst>
              </p:cNvPr>
              <p:cNvCxnSpPr>
                <a:cxnSpLocks/>
              </p:cNvCxnSpPr>
              <p:nvPr/>
            </p:nvCxnSpPr>
            <p:spPr>
              <a:xfrm>
                <a:off x="8671645" y="5226827"/>
                <a:ext cx="2833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85EE1E3B-E07D-60C9-4FAF-B871B9F7838C}"/>
                  </a:ext>
                </a:extLst>
              </p:cNvPr>
              <p:cNvCxnSpPr>
                <a:cxnSpLocks/>
              </p:cNvCxnSpPr>
              <p:nvPr/>
            </p:nvCxnSpPr>
            <p:spPr>
              <a:xfrm flipV="1">
                <a:off x="8809321" y="4945320"/>
                <a:ext cx="0" cy="2815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Gerader Verbinder 1028">
                <a:extLst>
                  <a:ext uri="{FF2B5EF4-FFF2-40B4-BE49-F238E27FC236}">
                    <a16:creationId xmlns:a16="http://schemas.microsoft.com/office/drawing/2014/main" id="{98A20EE8-46CA-CF74-AAA7-694F59351FF2}"/>
                  </a:ext>
                </a:extLst>
              </p:cNvPr>
              <p:cNvCxnSpPr>
                <a:cxnSpLocks/>
              </p:cNvCxnSpPr>
              <p:nvPr/>
            </p:nvCxnSpPr>
            <p:spPr>
              <a:xfrm>
                <a:off x="8714153" y="5292049"/>
                <a:ext cx="1983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3DAA9759-FBF8-A066-2C56-BDAB82901EB1}"/>
                  </a:ext>
                </a:extLst>
              </p:cNvPr>
              <p:cNvCxnSpPr>
                <a:cxnSpLocks/>
              </p:cNvCxnSpPr>
              <p:nvPr/>
            </p:nvCxnSpPr>
            <p:spPr>
              <a:xfrm>
                <a:off x="8763746" y="5353215"/>
                <a:ext cx="991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2" name="Ellipse 1031">
              <a:extLst>
                <a:ext uri="{FF2B5EF4-FFF2-40B4-BE49-F238E27FC236}">
                  <a16:creationId xmlns:a16="http://schemas.microsoft.com/office/drawing/2014/main" id="{7DF60E81-CA31-A5CF-2A68-8F554391CA91}"/>
                </a:ext>
              </a:extLst>
            </p:cNvPr>
            <p:cNvSpPr/>
            <p:nvPr/>
          </p:nvSpPr>
          <p:spPr>
            <a:xfrm rot="5400000">
              <a:off x="8762132" y="489132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5941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Prüfungsinhalt: Technische Kenntnisse 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Allgemeine mathematische Grundkenntnisse und Größen</a:t>
            </a:r>
          </a:p>
          <a:p>
            <a:pPr>
              <a:defRPr/>
            </a:pPr>
            <a:endParaRPr lang="de-DE" sz="400" dirty="0">
              <a:solidFill>
                <a:srgbClr val="000000"/>
              </a:solidFill>
            </a:endParaRPr>
          </a:p>
          <a:p>
            <a:pPr>
              <a:defRPr/>
            </a:pPr>
            <a:r>
              <a:rPr lang="de-DE" b="1" dirty="0">
                <a:solidFill>
                  <a:srgbClr val="000000"/>
                </a:solidFill>
              </a:rPr>
              <a:t>Elektrizitäts-, Elektromagnetismus- und Funktheorie</a:t>
            </a:r>
          </a:p>
          <a:p>
            <a:pPr lvl="1">
              <a:defRPr/>
            </a:pPr>
            <a:r>
              <a:rPr lang="de-DE" dirty="0">
                <a:solidFill>
                  <a:srgbClr val="000000"/>
                </a:solidFill>
              </a:rPr>
              <a:t>Leiter, Halbleiter, Isolator</a:t>
            </a:r>
          </a:p>
          <a:p>
            <a:pPr lvl="1">
              <a:defRPr/>
            </a:pPr>
            <a:r>
              <a:rPr lang="de-DE" dirty="0">
                <a:solidFill>
                  <a:srgbClr val="000000"/>
                </a:solidFill>
              </a:rPr>
              <a:t>Strom- und Spannungsquellen</a:t>
            </a:r>
          </a:p>
          <a:p>
            <a:pPr lvl="1">
              <a:defRPr/>
            </a:pPr>
            <a:r>
              <a:rPr lang="de-DE" dirty="0">
                <a:solidFill>
                  <a:srgbClr val="000000"/>
                </a:solidFill>
              </a:rPr>
              <a:t>Elektromagnetisches Feld</a:t>
            </a:r>
          </a:p>
          <a:p>
            <a:pPr lvl="1">
              <a:defRPr/>
            </a:pPr>
            <a:r>
              <a:rPr lang="de-DE" dirty="0">
                <a:solidFill>
                  <a:srgbClr val="000000"/>
                </a:solidFill>
              </a:rPr>
              <a:t>Sinusförmige Signale</a:t>
            </a:r>
          </a:p>
          <a:p>
            <a:pPr lvl="1">
              <a:defRPr/>
            </a:pPr>
            <a:r>
              <a:rPr lang="de-DE" dirty="0" err="1">
                <a:solidFill>
                  <a:srgbClr val="000000"/>
                </a:solidFill>
              </a:rPr>
              <a:t>Ohmsches</a:t>
            </a:r>
            <a:r>
              <a:rPr lang="de-DE" dirty="0">
                <a:solidFill>
                  <a:srgbClr val="000000"/>
                </a:solidFill>
              </a:rPr>
              <a:t> Gesetz, Leistung, der Stromkreis</a:t>
            </a:r>
          </a:p>
          <a:p>
            <a:pPr>
              <a:defRPr/>
            </a:pPr>
            <a:endParaRPr lang="de-DE" sz="400" dirty="0">
              <a:solidFill>
                <a:srgbClr val="000000"/>
              </a:solidFill>
            </a:endParaRPr>
          </a:p>
          <a:p>
            <a:pPr>
              <a:defRPr/>
            </a:pPr>
            <a:r>
              <a:rPr lang="de-DE" dirty="0">
                <a:solidFill>
                  <a:srgbClr val="000000"/>
                </a:solidFill>
              </a:rPr>
              <a:t> </a:t>
            </a:r>
            <a:r>
              <a:rPr lang="de-DE" b="1" dirty="0">
                <a:solidFill>
                  <a:srgbClr val="000000"/>
                </a:solidFill>
              </a:rPr>
              <a:t>Elektrische und elektronische Bauteile</a:t>
            </a:r>
          </a:p>
          <a:p>
            <a:pPr lvl="1">
              <a:defRPr/>
            </a:pPr>
            <a:r>
              <a:rPr lang="de-DE" dirty="0">
                <a:solidFill>
                  <a:srgbClr val="000000"/>
                </a:solidFill>
              </a:rPr>
              <a:t>Widerstand, Kondensator, Spule, Diode, Transistor</a:t>
            </a:r>
          </a:p>
          <a:p>
            <a:pPr>
              <a:defRPr/>
            </a:pPr>
            <a:endParaRPr lang="de-DE" sz="400" dirty="0">
              <a:solidFill>
                <a:srgbClr val="000000"/>
              </a:solidFill>
            </a:endParaRPr>
          </a:p>
          <a:p>
            <a:pPr>
              <a:defRPr/>
            </a:pPr>
            <a:r>
              <a:rPr lang="de-DE" b="1" dirty="0">
                <a:solidFill>
                  <a:srgbClr val="000000"/>
                </a:solidFill>
              </a:rPr>
              <a:t>Elektronische Schaltungen und deren Merkmale</a:t>
            </a:r>
          </a:p>
          <a:p>
            <a:pPr lvl="1">
              <a:defRPr/>
            </a:pPr>
            <a:r>
              <a:rPr lang="de-DE" dirty="0">
                <a:solidFill>
                  <a:srgbClr val="000000"/>
                </a:solidFill>
              </a:rPr>
              <a:t>Strom- und Spannungsversorgung</a:t>
            </a:r>
          </a:p>
          <a:p>
            <a:pPr lvl="1">
              <a:defRPr/>
            </a:pPr>
            <a:r>
              <a:rPr lang="de-DE" dirty="0">
                <a:solidFill>
                  <a:srgbClr val="000000"/>
                </a:solidFill>
              </a:rPr>
              <a:t>Oszillator</a:t>
            </a:r>
          </a:p>
          <a:p>
            <a:pPr marL="0" indent="0">
              <a:buNone/>
              <a:defRPr/>
            </a:pPr>
            <a:endParaRPr lang="de-DE" dirty="0">
              <a:solidFill>
                <a:srgbClr val="000000"/>
              </a:solidFill>
            </a:endParaRPr>
          </a:p>
          <a:p>
            <a:pPr marL="0" marR="0" lvl="0" indent="0" algn="l" defTabSz="914333" rtl="0" eaLnBrk="1" fontAlgn="auto" latinLnBrk="0" hangingPunct="1">
              <a:lnSpc>
                <a:spcPct val="107000"/>
              </a:lnSpc>
              <a:spcBef>
                <a:spcPts val="500"/>
              </a:spcBef>
              <a:spcAft>
                <a:spcPts val="0"/>
              </a:spcAft>
              <a:buClrTx/>
              <a:buSzTx/>
              <a:buNone/>
              <a:tabLst/>
              <a:defRPr/>
            </a:pPr>
            <a:endParaRPr kumimoji="0" lang="de-DE" sz="1800" b="1" i="0" u="none" strike="noStrike" kern="1200" cap="none" spc="0" normalizeH="0" baseline="0" noProof="0" dirty="0">
              <a:ln>
                <a:noFill/>
              </a:ln>
              <a:solidFill>
                <a:srgbClr val="000000"/>
              </a:solidFill>
              <a:effectLst/>
              <a:uLnTx/>
              <a:uFillTx/>
              <a:ea typeface="+mn-ea"/>
              <a:cs typeface="+mn-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dirty="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F8798D33-71C5-7A7C-F02D-E291ECBE8280}"/>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Tree>
    <p:extLst>
      <p:ext uri="{BB962C8B-B14F-4D97-AF65-F5344CB8AC3E}">
        <p14:creationId xmlns:p14="http://schemas.microsoft.com/office/powerpoint/2010/main" val="75648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Antennen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Eine </a:t>
            </a:r>
            <a:r>
              <a:rPr lang="de-DE" b="1" dirty="0" err="1">
                <a:solidFill>
                  <a:srgbClr val="000000"/>
                </a:solidFill>
              </a:rPr>
              <a:t>Groundplane</a:t>
            </a:r>
            <a:r>
              <a:rPr lang="de-DE" b="1" dirty="0">
                <a:solidFill>
                  <a:srgbClr val="000000"/>
                </a:solidFill>
              </a:rPr>
              <a:t>-Antenne</a:t>
            </a:r>
            <a:r>
              <a:rPr lang="de-DE" dirty="0">
                <a:solidFill>
                  <a:srgbClr val="000000"/>
                </a:solidFill>
              </a:rPr>
              <a:t> ist üblicherweise eine </a:t>
            </a:r>
            <a:r>
              <a:rPr lang="de-DE" dirty="0">
                <a:solidFill>
                  <a:srgbClr val="000000"/>
                </a:solidFill>
                <a:latin typeface="Symbol" panose="05050102010706020507" pitchFamily="18" charset="2"/>
              </a:rPr>
              <a:t>l</a:t>
            </a:r>
            <a:r>
              <a:rPr lang="de-DE" dirty="0">
                <a:solidFill>
                  <a:srgbClr val="000000"/>
                </a:solidFill>
              </a:rPr>
              <a:t>/4 Vertikalantenne mit </a:t>
            </a:r>
            <a:r>
              <a:rPr lang="de-DE" b="1" dirty="0" err="1">
                <a:solidFill>
                  <a:srgbClr val="000000"/>
                </a:solidFill>
              </a:rPr>
              <a:t>Radials</a:t>
            </a:r>
            <a:r>
              <a:rPr lang="de-DE" b="1" dirty="0">
                <a:solidFill>
                  <a:srgbClr val="000000"/>
                </a:solidFill>
              </a:rPr>
              <a:t> als elektrische Gegengewichte</a:t>
            </a:r>
            <a:r>
              <a:rPr lang="de-DE" dirty="0">
                <a:solidFill>
                  <a:srgbClr val="000000"/>
                </a:solidFill>
              </a:rPr>
              <a:t>:</a:t>
            </a:r>
          </a:p>
          <a:p>
            <a:pPr>
              <a:defRPr/>
            </a:pPr>
            <a:r>
              <a:rPr lang="de-DE" dirty="0">
                <a:solidFill>
                  <a:srgbClr val="000000"/>
                </a:solidFill>
              </a:rPr>
              <a:t> 			</a:t>
            </a:r>
            <a:r>
              <a:rPr lang="de-DE" b="1" dirty="0">
                <a:solidFill>
                  <a:srgbClr val="000000"/>
                </a:solidFill>
              </a:rPr>
              <a:t>Rundstrahler</a:t>
            </a:r>
            <a:r>
              <a:rPr lang="de-DE" dirty="0">
                <a:solidFill>
                  <a:srgbClr val="000000"/>
                </a:solidFill>
              </a:rPr>
              <a:t> wie die </a:t>
            </a:r>
            <a:r>
              <a:rPr lang="de-DE" dirty="0" err="1">
                <a:solidFill>
                  <a:srgbClr val="000000"/>
                </a:solidFill>
              </a:rPr>
              <a:t>Groundplane</a:t>
            </a:r>
            <a:r>
              <a:rPr lang="de-DE" dirty="0">
                <a:solidFill>
                  <a:srgbClr val="000000"/>
                </a:solidFill>
              </a:rPr>
              <a:t> ist am besten geeignet für z. B. eine 2m-QSO-			Runde mit im </a:t>
            </a:r>
            <a:r>
              <a:rPr lang="de-DE" b="1" dirty="0">
                <a:solidFill>
                  <a:srgbClr val="000000"/>
                </a:solidFill>
              </a:rPr>
              <a:t>Umkreis verteilten Funkamateuren</a:t>
            </a:r>
            <a:r>
              <a:rPr lang="de-DE" dirty="0">
                <a:solidFill>
                  <a:srgbClr val="000000"/>
                </a:solidFill>
              </a:rPr>
              <a:t>, oder um möglichst viele</a:t>
            </a:r>
            <a:br>
              <a:rPr lang="de-DE" dirty="0">
                <a:solidFill>
                  <a:srgbClr val="000000"/>
                </a:solidFill>
              </a:rPr>
            </a:br>
            <a:r>
              <a:rPr lang="de-DE" dirty="0">
                <a:solidFill>
                  <a:srgbClr val="000000"/>
                </a:solidFill>
              </a:rPr>
              <a:t>			</a:t>
            </a:r>
            <a:r>
              <a:rPr lang="de-DE" b="1" dirty="0">
                <a:solidFill>
                  <a:srgbClr val="000000"/>
                </a:solidFill>
              </a:rPr>
              <a:t>umliegende Relaisstationen im 2m- oder 70cm-Band</a:t>
            </a:r>
            <a:r>
              <a:rPr lang="de-DE" dirty="0">
                <a:solidFill>
                  <a:srgbClr val="000000"/>
                </a:solidFill>
              </a:rPr>
              <a:t> erreichen zu können.</a:t>
            </a: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Eine im VHF/UHF Bereich oft eingesetzte </a:t>
            </a:r>
            <a:r>
              <a:rPr lang="de-DE" b="1" dirty="0">
                <a:solidFill>
                  <a:srgbClr val="000000"/>
                </a:solidFill>
              </a:rPr>
              <a:t>Richtantenne</a:t>
            </a:r>
            <a:r>
              <a:rPr lang="de-DE" dirty="0">
                <a:solidFill>
                  <a:srgbClr val="000000"/>
                </a:solidFill>
              </a:rPr>
              <a:t> ist die </a:t>
            </a:r>
            <a:r>
              <a:rPr lang="de-DE" b="1" dirty="0" err="1">
                <a:solidFill>
                  <a:srgbClr val="000000"/>
                </a:solidFill>
              </a:rPr>
              <a:t>Yagi</a:t>
            </a:r>
            <a:r>
              <a:rPr lang="de-DE" b="1" dirty="0">
                <a:solidFill>
                  <a:srgbClr val="000000"/>
                </a:solidFill>
              </a:rPr>
              <a:t>-</a:t>
            </a:r>
            <a:r>
              <a:rPr lang="de-DE" b="1" dirty="0" err="1">
                <a:solidFill>
                  <a:srgbClr val="000000"/>
                </a:solidFill>
              </a:rPr>
              <a:t>Uda</a:t>
            </a:r>
            <a:r>
              <a:rPr lang="de-DE" b="1" dirty="0">
                <a:solidFill>
                  <a:srgbClr val="000000"/>
                </a:solidFill>
              </a:rPr>
              <a:t>-Antenne</a:t>
            </a:r>
            <a:r>
              <a:rPr lang="de-DE" dirty="0">
                <a:solidFill>
                  <a:srgbClr val="000000"/>
                </a:solidFill>
              </a:rPr>
              <a:t>:</a:t>
            </a:r>
          </a:p>
          <a:p>
            <a:pPr>
              <a:defRPr/>
            </a:pPr>
            <a:endParaRPr lang="de-DE" dirty="0">
              <a:solidFill>
                <a:srgbClr val="000000"/>
              </a:solidFill>
            </a:endParaRPr>
          </a:p>
          <a:p>
            <a:pPr>
              <a:defRPr/>
            </a:pPr>
            <a:r>
              <a:rPr lang="de-DE" dirty="0">
                <a:solidFill>
                  <a:srgbClr val="000000"/>
                </a:solidFill>
              </a:rPr>
              <a:t>Im Amateurfunk wird bei Antennen zwischen horizontale, vertikale</a:t>
            </a:r>
            <a:br>
              <a:rPr lang="de-DE" dirty="0">
                <a:solidFill>
                  <a:srgbClr val="000000"/>
                </a:solidFill>
              </a:rPr>
            </a:br>
            <a:r>
              <a:rPr lang="de-DE" dirty="0">
                <a:solidFill>
                  <a:srgbClr val="000000"/>
                </a:solidFill>
              </a:rPr>
              <a:t>sowie rechts- bzw. linkszirkulare Polarisation unterschieden.</a:t>
            </a:r>
            <a:br>
              <a:rPr lang="de-DE" dirty="0">
                <a:solidFill>
                  <a:srgbClr val="000000"/>
                </a:solidFill>
              </a:rPr>
            </a:br>
            <a:r>
              <a:rPr lang="de-DE" dirty="0">
                <a:solidFill>
                  <a:srgbClr val="000000"/>
                </a:solidFill>
              </a:rPr>
              <a:t>Die Polarisation von Sende- und Empfangsantenne sollte angeglichen sein,</a:t>
            </a:r>
            <a:br>
              <a:rPr lang="de-DE" dirty="0">
                <a:solidFill>
                  <a:srgbClr val="000000"/>
                </a:solidFill>
              </a:rPr>
            </a:br>
            <a:r>
              <a:rPr lang="de-DE" dirty="0">
                <a:solidFill>
                  <a:srgbClr val="000000"/>
                </a:solidFill>
              </a:rPr>
              <a:t>um eine verlustarme Übertragung zu gewährleisten.</a:t>
            </a:r>
          </a:p>
          <a:p>
            <a:pPr>
              <a:defRPr/>
            </a:pPr>
            <a:endParaRPr lang="de-DE" dirty="0">
              <a:solidFill>
                <a:srgbClr val="000000"/>
              </a:solidFill>
            </a:endParaRPr>
          </a:p>
        </p:txBody>
      </p:sp>
      <p:grpSp>
        <p:nvGrpSpPr>
          <p:cNvPr id="1034" name="Gruppieren 1033">
            <a:extLst>
              <a:ext uri="{FF2B5EF4-FFF2-40B4-BE49-F238E27FC236}">
                <a16:creationId xmlns:a16="http://schemas.microsoft.com/office/drawing/2014/main" id="{FAB3DFC1-F0A8-E967-EB22-828AE185A99D}"/>
              </a:ext>
            </a:extLst>
          </p:cNvPr>
          <p:cNvGrpSpPr/>
          <p:nvPr/>
        </p:nvGrpSpPr>
        <p:grpSpPr>
          <a:xfrm>
            <a:off x="927900" y="1993149"/>
            <a:ext cx="1835863" cy="1337349"/>
            <a:chOff x="8250305" y="843549"/>
            <a:chExt cx="1835863" cy="1337349"/>
          </a:xfrm>
        </p:grpSpPr>
        <p:cxnSp>
          <p:nvCxnSpPr>
            <p:cNvPr id="1035" name="Gerader Verbinder 1034">
              <a:extLst>
                <a:ext uri="{FF2B5EF4-FFF2-40B4-BE49-F238E27FC236}">
                  <a16:creationId xmlns:a16="http://schemas.microsoft.com/office/drawing/2014/main" id="{FC649265-1F60-C942-D0A0-80D879BCAAA4}"/>
                </a:ext>
              </a:extLst>
            </p:cNvPr>
            <p:cNvCxnSpPr>
              <a:stCxn id="1036" idx="2"/>
            </p:cNvCxnSpPr>
            <p:nvPr/>
          </p:nvCxnSpPr>
          <p:spPr>
            <a:xfrm flipV="1">
              <a:off x="9024445" y="868984"/>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Ellipse 1035">
              <a:extLst>
                <a:ext uri="{FF2B5EF4-FFF2-40B4-BE49-F238E27FC236}">
                  <a16:creationId xmlns:a16="http://schemas.microsoft.com/office/drawing/2014/main" id="{B4646714-0FD1-AB31-2E9A-B77D6CAA3A10}"/>
                </a:ext>
              </a:extLst>
            </p:cNvPr>
            <p:cNvSpPr/>
            <p:nvPr/>
          </p:nvSpPr>
          <p:spPr>
            <a:xfrm rot="5400000">
              <a:off x="8970445" y="164865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7" name="Gerader Verbinder 1036">
              <a:extLst>
                <a:ext uri="{FF2B5EF4-FFF2-40B4-BE49-F238E27FC236}">
                  <a16:creationId xmlns:a16="http://schemas.microsoft.com/office/drawing/2014/main" id="{7163CAB7-CA99-A156-2BD5-D41855205A81}"/>
                </a:ext>
              </a:extLst>
            </p:cNvPr>
            <p:cNvCxnSpPr/>
            <p:nvPr/>
          </p:nvCxnSpPr>
          <p:spPr>
            <a:xfrm flipH="1" flipV="1">
              <a:off x="9024445" y="1903354"/>
              <a:ext cx="1815" cy="868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Gerader Verbinder 1037">
              <a:extLst>
                <a:ext uri="{FF2B5EF4-FFF2-40B4-BE49-F238E27FC236}">
                  <a16:creationId xmlns:a16="http://schemas.microsoft.com/office/drawing/2014/main" id="{25DE48AA-26ED-ECBE-5FE0-6862206939EB}"/>
                </a:ext>
              </a:extLst>
            </p:cNvPr>
            <p:cNvCxnSpPr/>
            <p:nvPr/>
          </p:nvCxnSpPr>
          <p:spPr>
            <a:xfrm rot="5400000" flipV="1">
              <a:off x="9029687" y="1848791"/>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9" name="Ellipse 1038">
              <a:extLst>
                <a:ext uri="{FF2B5EF4-FFF2-40B4-BE49-F238E27FC236}">
                  <a16:creationId xmlns:a16="http://schemas.microsoft.com/office/drawing/2014/main" id="{C9155850-BC3C-7DB8-9AD7-94F2E2A4EC74}"/>
                </a:ext>
              </a:extLst>
            </p:cNvPr>
            <p:cNvSpPr/>
            <p:nvPr/>
          </p:nvSpPr>
          <p:spPr>
            <a:xfrm rot="5400000">
              <a:off x="8970441" y="1809099"/>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40" name="Gerader Verbinder 1039">
              <a:extLst>
                <a:ext uri="{FF2B5EF4-FFF2-40B4-BE49-F238E27FC236}">
                  <a16:creationId xmlns:a16="http://schemas.microsoft.com/office/drawing/2014/main" id="{CBC0A735-34D3-8EEF-1021-367D738F952A}"/>
                </a:ext>
              </a:extLst>
            </p:cNvPr>
            <p:cNvCxnSpPr/>
            <p:nvPr/>
          </p:nvCxnSpPr>
          <p:spPr>
            <a:xfrm rot="3600000" flipV="1">
              <a:off x="9395268" y="1240150"/>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Gerader Verbinder 1040">
              <a:extLst>
                <a:ext uri="{FF2B5EF4-FFF2-40B4-BE49-F238E27FC236}">
                  <a16:creationId xmlns:a16="http://schemas.microsoft.com/office/drawing/2014/main" id="{B04D9030-6B85-71DE-66BF-11ADF5EEB80F}"/>
                </a:ext>
              </a:extLst>
            </p:cNvPr>
            <p:cNvCxnSpPr/>
            <p:nvPr/>
          </p:nvCxnSpPr>
          <p:spPr>
            <a:xfrm rot="3600000" flipV="1">
              <a:off x="8640142" y="1665915"/>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2" name="Gerader Verbinder 1041">
              <a:extLst>
                <a:ext uri="{FF2B5EF4-FFF2-40B4-BE49-F238E27FC236}">
                  <a16:creationId xmlns:a16="http://schemas.microsoft.com/office/drawing/2014/main" id="{F0EB1027-6044-40AE-B51A-5BA0C9E47310}"/>
                </a:ext>
              </a:extLst>
            </p:cNvPr>
            <p:cNvCxnSpPr/>
            <p:nvPr/>
          </p:nvCxnSpPr>
          <p:spPr>
            <a:xfrm rot="7200000" flipV="1">
              <a:off x="9412369" y="1662581"/>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3" name="Gerader Verbinder 1042">
              <a:extLst>
                <a:ext uri="{FF2B5EF4-FFF2-40B4-BE49-F238E27FC236}">
                  <a16:creationId xmlns:a16="http://schemas.microsoft.com/office/drawing/2014/main" id="{2F8CDAFA-2F5F-E438-2026-729ED5E33FE5}"/>
                </a:ext>
              </a:extLst>
            </p:cNvPr>
            <p:cNvCxnSpPr/>
            <p:nvPr/>
          </p:nvCxnSpPr>
          <p:spPr>
            <a:xfrm rot="7200000" flipV="1">
              <a:off x="8650765" y="1238461"/>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Gerader Verbinder 1043">
              <a:extLst>
                <a:ext uri="{FF2B5EF4-FFF2-40B4-BE49-F238E27FC236}">
                  <a16:creationId xmlns:a16="http://schemas.microsoft.com/office/drawing/2014/main" id="{D5EB309B-0495-064F-3557-BBCAEDB22DB8}"/>
                </a:ext>
              </a:extLst>
            </p:cNvPr>
            <p:cNvCxnSpPr/>
            <p:nvPr/>
          </p:nvCxnSpPr>
          <p:spPr>
            <a:xfrm>
              <a:off x="9144684" y="843549"/>
              <a:ext cx="1" cy="892771"/>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5" name="Textfeld 1044">
              <a:extLst>
                <a:ext uri="{FF2B5EF4-FFF2-40B4-BE49-F238E27FC236}">
                  <a16:creationId xmlns:a16="http://schemas.microsoft.com/office/drawing/2014/main" id="{377A6582-E293-D922-FD8B-D1F527410131}"/>
                </a:ext>
              </a:extLst>
            </p:cNvPr>
            <p:cNvSpPr txBox="1"/>
            <p:nvPr/>
          </p:nvSpPr>
          <p:spPr>
            <a:xfrm>
              <a:off x="9108988" y="884480"/>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4</a:t>
              </a:r>
              <a:endParaRPr lang="de-DE" dirty="0">
                <a:latin typeface="Symbol" panose="05050102010706020507" pitchFamily="18" charset="2"/>
              </a:endParaRPr>
            </a:p>
          </p:txBody>
        </p:sp>
        <p:cxnSp>
          <p:nvCxnSpPr>
            <p:cNvPr id="1046" name="Gerader Verbinder 1045">
              <a:extLst>
                <a:ext uri="{FF2B5EF4-FFF2-40B4-BE49-F238E27FC236}">
                  <a16:creationId xmlns:a16="http://schemas.microsoft.com/office/drawing/2014/main" id="{D77DD11D-A5E4-2D08-07DA-ADFF49422876}"/>
                </a:ext>
              </a:extLst>
            </p:cNvPr>
            <p:cNvCxnSpPr/>
            <p:nvPr/>
          </p:nvCxnSpPr>
          <p:spPr>
            <a:xfrm flipH="1" flipV="1">
              <a:off x="9182761" y="1793876"/>
              <a:ext cx="664226" cy="387022"/>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7" name="Textfeld 1046">
              <a:extLst>
                <a:ext uri="{FF2B5EF4-FFF2-40B4-BE49-F238E27FC236}">
                  <a16:creationId xmlns:a16="http://schemas.microsoft.com/office/drawing/2014/main" id="{186BF019-F5D2-C574-7440-37BC9CD1AE39}"/>
                </a:ext>
              </a:extLst>
            </p:cNvPr>
            <p:cNvSpPr txBox="1"/>
            <p:nvPr/>
          </p:nvSpPr>
          <p:spPr>
            <a:xfrm>
              <a:off x="9462279" y="1702658"/>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4</a:t>
              </a:r>
              <a:endParaRPr lang="de-DE" dirty="0">
                <a:latin typeface="Symbol" panose="05050102010706020507" pitchFamily="18" charset="2"/>
              </a:endParaRPr>
            </a:p>
          </p:txBody>
        </p:sp>
      </p:grpSp>
      <p:grpSp>
        <p:nvGrpSpPr>
          <p:cNvPr id="1048" name="Gruppieren 1047">
            <a:extLst>
              <a:ext uri="{FF2B5EF4-FFF2-40B4-BE49-F238E27FC236}">
                <a16:creationId xmlns:a16="http://schemas.microsoft.com/office/drawing/2014/main" id="{AC58E0D8-CB3A-CF69-A07D-9B2C0F186254}"/>
              </a:ext>
            </a:extLst>
          </p:cNvPr>
          <p:cNvGrpSpPr/>
          <p:nvPr/>
        </p:nvGrpSpPr>
        <p:grpSpPr>
          <a:xfrm>
            <a:off x="8084065" y="3245949"/>
            <a:ext cx="897315" cy="1737948"/>
            <a:chOff x="2674512" y="3678457"/>
            <a:chExt cx="897315" cy="1737948"/>
          </a:xfrm>
        </p:grpSpPr>
        <p:cxnSp>
          <p:nvCxnSpPr>
            <p:cNvPr id="1049" name="Gerader Verbinder 1048">
              <a:extLst>
                <a:ext uri="{FF2B5EF4-FFF2-40B4-BE49-F238E27FC236}">
                  <a16:creationId xmlns:a16="http://schemas.microsoft.com/office/drawing/2014/main" id="{05B458E4-F8A0-404E-1692-A2A421F69C1E}"/>
                </a:ext>
              </a:extLst>
            </p:cNvPr>
            <p:cNvCxnSpPr/>
            <p:nvPr/>
          </p:nvCxnSpPr>
          <p:spPr>
            <a:xfrm>
              <a:off x="2674512" y="4201395"/>
              <a:ext cx="7398" cy="1215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50" name="Gruppieren 1049">
              <a:extLst>
                <a:ext uri="{FF2B5EF4-FFF2-40B4-BE49-F238E27FC236}">
                  <a16:creationId xmlns:a16="http://schemas.microsoft.com/office/drawing/2014/main" id="{FA76105E-B2D3-F677-5BF7-763AE24296DE}"/>
                </a:ext>
              </a:extLst>
            </p:cNvPr>
            <p:cNvGrpSpPr/>
            <p:nvPr/>
          </p:nvGrpSpPr>
          <p:grpSpPr>
            <a:xfrm flipV="1">
              <a:off x="2678211" y="3678457"/>
              <a:ext cx="893616" cy="1174541"/>
              <a:chOff x="3633689" y="4308358"/>
              <a:chExt cx="893616" cy="1439048"/>
            </a:xfrm>
          </p:grpSpPr>
          <p:cxnSp>
            <p:nvCxnSpPr>
              <p:cNvPr id="1051" name="Gerader Verbinder 1050">
                <a:extLst>
                  <a:ext uri="{FF2B5EF4-FFF2-40B4-BE49-F238E27FC236}">
                    <a16:creationId xmlns:a16="http://schemas.microsoft.com/office/drawing/2014/main" id="{3C44C46B-1C6C-A77E-31AA-B09C81362650}"/>
                  </a:ext>
                </a:extLst>
              </p:cNvPr>
              <p:cNvCxnSpPr/>
              <p:nvPr/>
            </p:nvCxnSpPr>
            <p:spPr>
              <a:xfrm flipH="1">
                <a:off x="3771929" y="4308358"/>
                <a:ext cx="1478" cy="829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2" name="Abgerundetes Rechteck 38">
                <a:extLst>
                  <a:ext uri="{FF2B5EF4-FFF2-40B4-BE49-F238E27FC236}">
                    <a16:creationId xmlns:a16="http://schemas.microsoft.com/office/drawing/2014/main" id="{C1E8D36C-E3DA-D228-7FCA-56FA15F8AC3D}"/>
                  </a:ext>
                </a:extLst>
              </p:cNvPr>
              <p:cNvSpPr/>
              <p:nvPr/>
            </p:nvSpPr>
            <p:spPr>
              <a:xfrm>
                <a:off x="3849582" y="4460683"/>
                <a:ext cx="149183" cy="848164"/>
              </a:xfrm>
              <a:prstGeom prst="roundRect">
                <a:avLst>
                  <a:gd name="adj" fmla="val 5000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3" name="Gerader Verbinder 1052">
                <a:extLst>
                  <a:ext uri="{FF2B5EF4-FFF2-40B4-BE49-F238E27FC236}">
                    <a16:creationId xmlns:a16="http://schemas.microsoft.com/office/drawing/2014/main" id="{470CE8DD-ABD4-C4E5-C8EA-6E118D6F20D5}"/>
                  </a:ext>
                </a:extLst>
              </p:cNvPr>
              <p:cNvCxnSpPr/>
              <p:nvPr/>
            </p:nvCxnSpPr>
            <p:spPr>
              <a:xfrm flipH="1">
                <a:off x="4076729" y="4613158"/>
                <a:ext cx="1478" cy="829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4" name="Gerader Verbinder 1053">
                <a:extLst>
                  <a:ext uri="{FF2B5EF4-FFF2-40B4-BE49-F238E27FC236}">
                    <a16:creationId xmlns:a16="http://schemas.microsoft.com/office/drawing/2014/main" id="{EDA8B727-42DD-0E58-48AB-9D0D8232E819}"/>
                  </a:ext>
                </a:extLst>
              </p:cNvPr>
              <p:cNvCxnSpPr/>
              <p:nvPr/>
            </p:nvCxnSpPr>
            <p:spPr>
              <a:xfrm flipH="1">
                <a:off x="4229129" y="4765558"/>
                <a:ext cx="1478" cy="829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Gerader Verbinder 1054">
                <a:extLst>
                  <a:ext uri="{FF2B5EF4-FFF2-40B4-BE49-F238E27FC236}">
                    <a16:creationId xmlns:a16="http://schemas.microsoft.com/office/drawing/2014/main" id="{2C984153-B2A6-0530-69A6-BA92DCA21231}"/>
                  </a:ext>
                </a:extLst>
              </p:cNvPr>
              <p:cNvCxnSpPr/>
              <p:nvPr/>
            </p:nvCxnSpPr>
            <p:spPr>
              <a:xfrm flipH="1">
                <a:off x="4381529" y="4917958"/>
                <a:ext cx="1478" cy="829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Gerader Verbinder 1055">
                <a:extLst>
                  <a:ext uri="{FF2B5EF4-FFF2-40B4-BE49-F238E27FC236}">
                    <a16:creationId xmlns:a16="http://schemas.microsoft.com/office/drawing/2014/main" id="{23BB9065-790A-95F4-8DA7-8040F035DFB9}"/>
                  </a:ext>
                </a:extLst>
              </p:cNvPr>
              <p:cNvCxnSpPr/>
              <p:nvPr/>
            </p:nvCxnSpPr>
            <p:spPr>
              <a:xfrm flipH="1" flipV="1">
                <a:off x="3633689" y="4635353"/>
                <a:ext cx="893616" cy="838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57" name="Gruppieren 1056">
            <a:extLst>
              <a:ext uri="{FF2B5EF4-FFF2-40B4-BE49-F238E27FC236}">
                <a16:creationId xmlns:a16="http://schemas.microsoft.com/office/drawing/2014/main" id="{2FE823DF-399C-B0AF-AA3A-C55889E108DE}"/>
              </a:ext>
            </a:extLst>
          </p:cNvPr>
          <p:cNvGrpSpPr/>
          <p:nvPr/>
        </p:nvGrpSpPr>
        <p:grpSpPr>
          <a:xfrm>
            <a:off x="9424137" y="3207700"/>
            <a:ext cx="1168406" cy="1779356"/>
            <a:chOff x="6394119" y="3307945"/>
            <a:chExt cx="1168406" cy="1779356"/>
          </a:xfrm>
        </p:grpSpPr>
        <p:cxnSp>
          <p:nvCxnSpPr>
            <p:cNvPr id="1058" name="Gerader Verbinder 1057">
              <a:extLst>
                <a:ext uri="{FF2B5EF4-FFF2-40B4-BE49-F238E27FC236}">
                  <a16:creationId xmlns:a16="http://schemas.microsoft.com/office/drawing/2014/main" id="{665D0025-5385-FEFB-E228-9D8657282178}"/>
                </a:ext>
              </a:extLst>
            </p:cNvPr>
            <p:cNvCxnSpPr/>
            <p:nvPr/>
          </p:nvCxnSpPr>
          <p:spPr>
            <a:xfrm>
              <a:off x="6459741" y="3872291"/>
              <a:ext cx="7398" cy="1215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59" name="Gruppieren 1058">
              <a:extLst>
                <a:ext uri="{FF2B5EF4-FFF2-40B4-BE49-F238E27FC236}">
                  <a16:creationId xmlns:a16="http://schemas.microsoft.com/office/drawing/2014/main" id="{14FBEE8F-32DC-2E46-77AC-698A9A61EFB6}"/>
                </a:ext>
              </a:extLst>
            </p:cNvPr>
            <p:cNvGrpSpPr/>
            <p:nvPr/>
          </p:nvGrpSpPr>
          <p:grpSpPr>
            <a:xfrm rot="17819435" flipV="1">
              <a:off x="6493851" y="3208213"/>
              <a:ext cx="968941" cy="1168406"/>
              <a:chOff x="6058458" y="3964061"/>
              <a:chExt cx="968941" cy="1126892"/>
            </a:xfrm>
          </p:grpSpPr>
          <p:cxnSp>
            <p:nvCxnSpPr>
              <p:cNvPr id="1060" name="Gerader Verbinder 1059">
                <a:extLst>
                  <a:ext uri="{FF2B5EF4-FFF2-40B4-BE49-F238E27FC236}">
                    <a16:creationId xmlns:a16="http://schemas.microsoft.com/office/drawing/2014/main" id="{F94F2533-141B-763B-D82B-0DAC9834C117}"/>
                  </a:ext>
                </a:extLst>
              </p:cNvPr>
              <p:cNvCxnSpPr/>
              <p:nvPr/>
            </p:nvCxnSpPr>
            <p:spPr>
              <a:xfrm rot="17819435" flipV="1">
                <a:off x="5890730" y="4522266"/>
                <a:ext cx="736415" cy="4009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61" name="Abgerundetes Rechteck 52">
                <a:extLst>
                  <a:ext uri="{FF2B5EF4-FFF2-40B4-BE49-F238E27FC236}">
                    <a16:creationId xmlns:a16="http://schemas.microsoft.com/office/drawing/2014/main" id="{0EB05F48-4185-B83E-D392-2B9C578E54D0}"/>
                  </a:ext>
                </a:extLst>
              </p:cNvPr>
              <p:cNvSpPr/>
              <p:nvPr/>
            </p:nvSpPr>
            <p:spPr>
              <a:xfrm flipV="1">
                <a:off x="6340492" y="4322010"/>
                <a:ext cx="149183" cy="692266"/>
              </a:xfrm>
              <a:prstGeom prst="roundRect">
                <a:avLst>
                  <a:gd name="adj" fmla="val 5000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2" name="Gerader Verbinder 1061">
                <a:extLst>
                  <a:ext uri="{FF2B5EF4-FFF2-40B4-BE49-F238E27FC236}">
                    <a16:creationId xmlns:a16="http://schemas.microsoft.com/office/drawing/2014/main" id="{61DBEEF0-3997-5125-4E88-FA2A4B19F622}"/>
                  </a:ext>
                </a:extLst>
              </p:cNvPr>
              <p:cNvCxnSpPr/>
              <p:nvPr/>
            </p:nvCxnSpPr>
            <p:spPr>
              <a:xfrm flipH="1" flipV="1">
                <a:off x="6567639" y="4212837"/>
                <a:ext cx="1478" cy="676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3" name="Gerader Verbinder 1062">
                <a:extLst>
                  <a:ext uri="{FF2B5EF4-FFF2-40B4-BE49-F238E27FC236}">
                    <a16:creationId xmlns:a16="http://schemas.microsoft.com/office/drawing/2014/main" id="{D08A9FBD-BC33-E98A-57CA-18E227D5FAA4}"/>
                  </a:ext>
                </a:extLst>
              </p:cNvPr>
              <p:cNvCxnSpPr/>
              <p:nvPr/>
            </p:nvCxnSpPr>
            <p:spPr>
              <a:xfrm flipH="1" flipV="1">
                <a:off x="6720039" y="4088449"/>
                <a:ext cx="1478" cy="676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4" name="Gerader Verbinder 1063">
                <a:extLst>
                  <a:ext uri="{FF2B5EF4-FFF2-40B4-BE49-F238E27FC236}">
                    <a16:creationId xmlns:a16="http://schemas.microsoft.com/office/drawing/2014/main" id="{FFE6B803-82C7-6C30-AB24-20A660C71202}"/>
                  </a:ext>
                </a:extLst>
              </p:cNvPr>
              <p:cNvCxnSpPr/>
              <p:nvPr/>
            </p:nvCxnSpPr>
            <p:spPr>
              <a:xfrm flipH="1" flipV="1">
                <a:off x="6872439" y="3964061"/>
                <a:ext cx="1478" cy="676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Gerader Verbinder 1064">
                <a:extLst>
                  <a:ext uri="{FF2B5EF4-FFF2-40B4-BE49-F238E27FC236}">
                    <a16:creationId xmlns:a16="http://schemas.microsoft.com/office/drawing/2014/main" id="{84419B61-BA5D-9D23-3CE0-E7BB13699BB6}"/>
                  </a:ext>
                </a:extLst>
              </p:cNvPr>
              <p:cNvCxnSpPr/>
              <p:nvPr/>
            </p:nvCxnSpPr>
            <p:spPr>
              <a:xfrm flipH="1">
                <a:off x="6124599" y="4234222"/>
                <a:ext cx="902800" cy="637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66" name="Textfeld 1065">
            <a:extLst>
              <a:ext uri="{FF2B5EF4-FFF2-40B4-BE49-F238E27FC236}">
                <a16:creationId xmlns:a16="http://schemas.microsoft.com/office/drawing/2014/main" id="{4FA5EA6A-99D8-2673-0B11-A0949E304183}"/>
              </a:ext>
            </a:extLst>
          </p:cNvPr>
          <p:cNvSpPr txBox="1"/>
          <p:nvPr/>
        </p:nvSpPr>
        <p:spPr>
          <a:xfrm>
            <a:off x="7565792" y="4983897"/>
            <a:ext cx="3213628" cy="646331"/>
          </a:xfrm>
          <a:prstGeom prst="rect">
            <a:avLst/>
          </a:prstGeom>
          <a:noFill/>
        </p:spPr>
        <p:txBody>
          <a:bodyPr wrap="square" rtlCol="0">
            <a:spAutoFit/>
          </a:bodyPr>
          <a:lstStyle/>
          <a:p>
            <a:pPr algn="ctr"/>
            <a:r>
              <a:rPr lang="de-DE" dirty="0"/>
              <a:t>vertikale                  horizontale</a:t>
            </a:r>
          </a:p>
          <a:p>
            <a:pPr algn="ctr"/>
            <a:r>
              <a:rPr lang="de-DE" dirty="0"/>
              <a:t>Polarisation</a:t>
            </a:r>
          </a:p>
        </p:txBody>
      </p:sp>
    </p:spTree>
    <p:extLst>
      <p:ext uri="{BB962C8B-B14F-4D97-AF65-F5344CB8AC3E}">
        <p14:creationId xmlns:p14="http://schemas.microsoft.com/office/powerpoint/2010/main" val="19264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Übertragungsleitungen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Im Amateurfunk werden üblicherweise </a:t>
            </a:r>
            <a:r>
              <a:rPr lang="de-DE" b="1" dirty="0">
                <a:solidFill>
                  <a:srgbClr val="000000"/>
                </a:solidFill>
              </a:rPr>
              <a:t>Koaxialkabel</a:t>
            </a:r>
            <a:r>
              <a:rPr lang="de-DE" dirty="0">
                <a:solidFill>
                  <a:srgbClr val="000000"/>
                </a:solidFill>
              </a:rPr>
              <a:t> mit Wellenwiderständen von </a:t>
            </a:r>
            <a:r>
              <a:rPr lang="de-DE" b="1" dirty="0">
                <a:solidFill>
                  <a:srgbClr val="000000"/>
                </a:solidFill>
              </a:rPr>
              <a:t>50, 60 oder 75</a:t>
            </a:r>
            <a:r>
              <a:rPr lang="de-DE" b="1" dirty="0">
                <a:solidFill>
                  <a:srgbClr val="000000"/>
                </a:solidFill>
                <a:latin typeface="Symbol" panose="05050102010706020507" pitchFamily="18" charset="2"/>
              </a:rPr>
              <a:t>W</a:t>
            </a:r>
            <a:r>
              <a:rPr lang="de-DE" b="1" dirty="0">
                <a:solidFill>
                  <a:srgbClr val="000000"/>
                </a:solidFill>
              </a:rPr>
              <a:t> </a:t>
            </a:r>
            <a:r>
              <a:rPr lang="de-DE" dirty="0">
                <a:solidFill>
                  <a:srgbClr val="000000"/>
                </a:solidFill>
              </a:rPr>
              <a:t>genutzt. Bei Verbindungen mit Koaxialkabeln zwischen VHF/UHF-Transceiver und Antenne sind neben der Wahl des richtigen Wellenwiderstands auch die Leitungsverluste zu berücksichtigen, die mit zunehmender Kabellänge und Frequenz steigen.</a:t>
            </a:r>
          </a:p>
          <a:p>
            <a:pPr>
              <a:defRPr/>
            </a:pPr>
            <a:endParaRPr lang="de-DE" sz="400" dirty="0">
              <a:solidFill>
                <a:srgbClr val="000000"/>
              </a:solidFill>
            </a:endParaRPr>
          </a:p>
          <a:p>
            <a:pPr>
              <a:defRPr/>
            </a:pPr>
            <a:r>
              <a:rPr lang="de-DE" dirty="0">
                <a:solidFill>
                  <a:srgbClr val="000000"/>
                </a:solidFill>
              </a:rPr>
              <a:t>Nach einer Verlängerung des Antennenkabels zeigt ein SWR-Meter einen besseren Wert an, da sich durch die Verlängerung die Dämpfung erhöht, was auch das am Messgerät eintreffende reflektierte Signal verringert.</a:t>
            </a:r>
          </a:p>
          <a:p>
            <a:pPr>
              <a:defRPr/>
            </a:pPr>
            <a:endParaRPr lang="de-DE" sz="400" dirty="0">
              <a:solidFill>
                <a:srgbClr val="000000"/>
              </a:solidFill>
            </a:endParaRPr>
          </a:p>
          <a:p>
            <a:pPr>
              <a:defRPr/>
            </a:pPr>
            <a:r>
              <a:rPr lang="de-DE" dirty="0">
                <a:solidFill>
                  <a:srgbClr val="000000"/>
                </a:solidFill>
              </a:rPr>
              <a:t>Die folgenden HF-Steckverbindungs-Systeme werden üblicherweise im Amateurfunk verwendet:</a:t>
            </a:r>
          </a:p>
        </p:txBody>
      </p:sp>
      <p:pic>
        <p:nvPicPr>
          <p:cNvPr id="8" name="Grafik 7">
            <a:extLst>
              <a:ext uri="{FF2B5EF4-FFF2-40B4-BE49-F238E27FC236}">
                <a16:creationId xmlns:a16="http://schemas.microsoft.com/office/drawing/2014/main" id="{8C7E9B72-645E-AE45-6F5D-4CAE5C9C8C6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35000"/>
                    </a14:imgEffect>
                  </a14:imgLayer>
                </a14:imgProps>
              </a:ext>
              <a:ext uri="{28A0092B-C50C-407E-A947-70E740481C1C}">
                <a14:useLocalDpi xmlns:a14="http://schemas.microsoft.com/office/drawing/2010/main" val="0"/>
              </a:ext>
            </a:extLst>
          </a:blip>
          <a:srcRect l="13319" t="23103" r="15353" b="15512"/>
          <a:stretch/>
        </p:blipFill>
        <p:spPr>
          <a:xfrm>
            <a:off x="2988373" y="4077747"/>
            <a:ext cx="1452999" cy="937838"/>
          </a:xfrm>
          <a:prstGeom prst="rect">
            <a:avLst/>
          </a:prstGeom>
        </p:spPr>
      </p:pic>
      <p:pic>
        <p:nvPicPr>
          <p:cNvPr id="14" name="Grafik 13">
            <a:extLst>
              <a:ext uri="{FF2B5EF4-FFF2-40B4-BE49-F238E27FC236}">
                <a16:creationId xmlns:a16="http://schemas.microsoft.com/office/drawing/2014/main" id="{25B37F15-FA9C-70D7-FB37-4CF9167E6BC1}"/>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5000"/>
                    </a14:imgEffect>
                  </a14:imgLayer>
                </a14:imgProps>
              </a:ext>
              <a:ext uri="{28A0092B-C50C-407E-A947-70E740481C1C}">
                <a14:useLocalDpi xmlns:a14="http://schemas.microsoft.com/office/drawing/2010/main" val="0"/>
              </a:ext>
            </a:extLst>
          </a:blip>
          <a:srcRect l="8051" t="4200" b="8101"/>
          <a:stretch/>
        </p:blipFill>
        <p:spPr>
          <a:xfrm>
            <a:off x="4830564" y="3818386"/>
            <a:ext cx="1802250" cy="1289208"/>
          </a:xfrm>
          <a:prstGeom prst="rect">
            <a:avLst/>
          </a:prstGeom>
        </p:spPr>
      </p:pic>
      <p:pic>
        <p:nvPicPr>
          <p:cNvPr id="16" name="Grafik 15">
            <a:extLst>
              <a:ext uri="{FF2B5EF4-FFF2-40B4-BE49-F238E27FC236}">
                <a16:creationId xmlns:a16="http://schemas.microsoft.com/office/drawing/2014/main" id="{792EFBF3-B1F8-6CB1-223B-BE9A18CD0850}"/>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35000"/>
                    </a14:imgEffect>
                  </a14:imgLayer>
                </a14:imgProps>
              </a:ext>
              <a:ext uri="{28A0092B-C50C-407E-A947-70E740481C1C}">
                <a14:useLocalDpi xmlns:a14="http://schemas.microsoft.com/office/drawing/2010/main" val="0"/>
              </a:ext>
            </a:extLst>
          </a:blip>
          <a:srcRect l="17009" t="18869" r="9340" b="17724"/>
          <a:stretch/>
        </p:blipFill>
        <p:spPr>
          <a:xfrm>
            <a:off x="6905249" y="4284617"/>
            <a:ext cx="957640" cy="618329"/>
          </a:xfrm>
          <a:prstGeom prst="rect">
            <a:avLst/>
          </a:prstGeom>
        </p:spPr>
      </p:pic>
      <p:pic>
        <p:nvPicPr>
          <p:cNvPr id="18" name="Grafik 17">
            <a:extLst>
              <a:ext uri="{FF2B5EF4-FFF2-40B4-BE49-F238E27FC236}">
                <a16:creationId xmlns:a16="http://schemas.microsoft.com/office/drawing/2014/main" id="{95374854-7184-44C2-04C3-48CB67B9D930}"/>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l="8421" t="21003" r="6477" b="13769"/>
          <a:stretch/>
        </p:blipFill>
        <p:spPr>
          <a:xfrm>
            <a:off x="483668" y="3910395"/>
            <a:ext cx="2077127" cy="1194040"/>
          </a:xfrm>
          <a:prstGeom prst="rect">
            <a:avLst/>
          </a:prstGeom>
        </p:spPr>
      </p:pic>
      <p:sp>
        <p:nvSpPr>
          <p:cNvPr id="19" name="Textfeld 18">
            <a:extLst>
              <a:ext uri="{FF2B5EF4-FFF2-40B4-BE49-F238E27FC236}">
                <a16:creationId xmlns:a16="http://schemas.microsoft.com/office/drawing/2014/main" id="{CBF90E15-0F7C-5A0F-23AA-B869554BAE44}"/>
              </a:ext>
            </a:extLst>
          </p:cNvPr>
          <p:cNvSpPr txBox="1"/>
          <p:nvPr/>
        </p:nvSpPr>
        <p:spPr>
          <a:xfrm>
            <a:off x="1370568" y="5148050"/>
            <a:ext cx="457888" cy="369332"/>
          </a:xfrm>
          <a:prstGeom prst="rect">
            <a:avLst/>
          </a:prstGeom>
          <a:noFill/>
        </p:spPr>
        <p:txBody>
          <a:bodyPr wrap="square" rtlCol="0">
            <a:spAutoFit/>
          </a:bodyPr>
          <a:lstStyle/>
          <a:p>
            <a:r>
              <a:rPr lang="de-DE" b="1" dirty="0"/>
              <a:t>PL</a:t>
            </a:r>
          </a:p>
        </p:txBody>
      </p:sp>
      <p:sp>
        <p:nvSpPr>
          <p:cNvPr id="20" name="Textfeld 19">
            <a:extLst>
              <a:ext uri="{FF2B5EF4-FFF2-40B4-BE49-F238E27FC236}">
                <a16:creationId xmlns:a16="http://schemas.microsoft.com/office/drawing/2014/main" id="{EF62568F-D83B-41B7-B1FD-1EC30C2E49D7}"/>
              </a:ext>
            </a:extLst>
          </p:cNvPr>
          <p:cNvSpPr txBox="1"/>
          <p:nvPr/>
        </p:nvSpPr>
        <p:spPr>
          <a:xfrm>
            <a:off x="3442171" y="5148050"/>
            <a:ext cx="729164" cy="369332"/>
          </a:xfrm>
          <a:prstGeom prst="rect">
            <a:avLst/>
          </a:prstGeom>
          <a:noFill/>
        </p:spPr>
        <p:txBody>
          <a:bodyPr wrap="square" rtlCol="0">
            <a:spAutoFit/>
          </a:bodyPr>
          <a:lstStyle/>
          <a:p>
            <a:r>
              <a:rPr lang="de-DE" b="1" dirty="0"/>
              <a:t>BNC</a:t>
            </a:r>
          </a:p>
        </p:txBody>
      </p:sp>
      <p:sp>
        <p:nvSpPr>
          <p:cNvPr id="21" name="Textfeld 20">
            <a:extLst>
              <a:ext uri="{FF2B5EF4-FFF2-40B4-BE49-F238E27FC236}">
                <a16:creationId xmlns:a16="http://schemas.microsoft.com/office/drawing/2014/main" id="{25874EB9-6C01-7443-2E7A-5B7AAFE8D065}"/>
              </a:ext>
            </a:extLst>
          </p:cNvPr>
          <p:cNvSpPr txBox="1"/>
          <p:nvPr/>
        </p:nvSpPr>
        <p:spPr>
          <a:xfrm>
            <a:off x="5493237" y="5148050"/>
            <a:ext cx="457888" cy="369332"/>
          </a:xfrm>
          <a:prstGeom prst="rect">
            <a:avLst/>
          </a:prstGeom>
          <a:noFill/>
        </p:spPr>
        <p:txBody>
          <a:bodyPr wrap="square" rtlCol="0">
            <a:spAutoFit/>
          </a:bodyPr>
          <a:lstStyle/>
          <a:p>
            <a:r>
              <a:rPr lang="de-DE" b="1" dirty="0"/>
              <a:t>N</a:t>
            </a:r>
          </a:p>
        </p:txBody>
      </p:sp>
      <p:sp>
        <p:nvSpPr>
          <p:cNvPr id="23" name="Textfeld 22">
            <a:extLst>
              <a:ext uri="{FF2B5EF4-FFF2-40B4-BE49-F238E27FC236}">
                <a16:creationId xmlns:a16="http://schemas.microsoft.com/office/drawing/2014/main" id="{EF177FF4-3181-D9D1-F56D-AAA3512CED6C}"/>
              </a:ext>
            </a:extLst>
          </p:cNvPr>
          <p:cNvSpPr txBox="1"/>
          <p:nvPr/>
        </p:nvSpPr>
        <p:spPr>
          <a:xfrm>
            <a:off x="7103628" y="5148050"/>
            <a:ext cx="729165" cy="369332"/>
          </a:xfrm>
          <a:prstGeom prst="rect">
            <a:avLst/>
          </a:prstGeom>
          <a:noFill/>
        </p:spPr>
        <p:txBody>
          <a:bodyPr wrap="square" rtlCol="0">
            <a:spAutoFit/>
          </a:bodyPr>
          <a:lstStyle/>
          <a:p>
            <a:r>
              <a:rPr lang="de-DE" b="1" dirty="0"/>
              <a:t>SMA</a:t>
            </a:r>
          </a:p>
        </p:txBody>
      </p:sp>
      <p:sp>
        <p:nvSpPr>
          <p:cNvPr id="24" name="Textfeld 23">
            <a:extLst>
              <a:ext uri="{FF2B5EF4-FFF2-40B4-BE49-F238E27FC236}">
                <a16:creationId xmlns:a16="http://schemas.microsoft.com/office/drawing/2014/main" id="{1258CE71-F190-69B9-B22D-3F38A99D8746}"/>
              </a:ext>
            </a:extLst>
          </p:cNvPr>
          <p:cNvSpPr txBox="1"/>
          <p:nvPr/>
        </p:nvSpPr>
        <p:spPr>
          <a:xfrm>
            <a:off x="8241951" y="4111887"/>
            <a:ext cx="2647270" cy="830997"/>
          </a:xfrm>
          <a:prstGeom prst="rect">
            <a:avLst/>
          </a:prstGeom>
          <a:noFill/>
        </p:spPr>
        <p:txBody>
          <a:bodyPr wrap="square" rtlCol="0">
            <a:spAutoFit/>
          </a:bodyPr>
          <a:lstStyle/>
          <a:p>
            <a:r>
              <a:rPr lang="de-DE" sz="1600" b="1" dirty="0">
                <a:solidFill>
                  <a:srgbClr val="000000"/>
                </a:solidFill>
              </a:rPr>
              <a:t>N und SMA sind am besten für Frequenzen oberhalb 300MHz geeignet</a:t>
            </a:r>
            <a:endParaRPr lang="de-DE" sz="1600" b="1" dirty="0"/>
          </a:p>
        </p:txBody>
      </p:sp>
      <p:sp>
        <p:nvSpPr>
          <p:cNvPr id="25" name="Textfeld 24">
            <a:extLst>
              <a:ext uri="{FF2B5EF4-FFF2-40B4-BE49-F238E27FC236}">
                <a16:creationId xmlns:a16="http://schemas.microsoft.com/office/drawing/2014/main" id="{C9D67511-C157-9C02-41D4-3C12F93F82E4}"/>
              </a:ext>
            </a:extLst>
          </p:cNvPr>
          <p:cNvSpPr txBox="1"/>
          <p:nvPr/>
        </p:nvSpPr>
        <p:spPr>
          <a:xfrm>
            <a:off x="9556682" y="5462417"/>
            <a:ext cx="1197764" cy="230832"/>
          </a:xfrm>
          <a:prstGeom prst="rect">
            <a:avLst/>
          </a:prstGeom>
          <a:noFill/>
        </p:spPr>
        <p:txBody>
          <a:bodyPr wrap="none" rtlCol="0">
            <a:spAutoFit/>
          </a:bodyPr>
          <a:lstStyle/>
          <a:p>
            <a:r>
              <a:rPr lang="de-DE" sz="900" dirty="0"/>
              <a:t>Fotos: Martin Triebke</a:t>
            </a:r>
          </a:p>
        </p:txBody>
      </p:sp>
    </p:spTree>
    <p:extLst>
      <p:ext uri="{BB962C8B-B14F-4D97-AF65-F5344CB8AC3E}">
        <p14:creationId xmlns:p14="http://schemas.microsoft.com/office/powerpoint/2010/main" val="169726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Anpassung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Hohe Anzeigewerte des SWR-Meters deuten auf eine schlecht</a:t>
            </a:r>
            <a:br>
              <a:rPr lang="de-DE" dirty="0">
                <a:solidFill>
                  <a:srgbClr val="000000"/>
                </a:solidFill>
              </a:rPr>
            </a:br>
            <a:r>
              <a:rPr lang="de-DE" dirty="0">
                <a:solidFill>
                  <a:srgbClr val="000000"/>
                </a:solidFill>
              </a:rPr>
              <a:t>angepasste Antenne hin. Am besten angepasst ist die Antenne </a:t>
            </a:r>
            <a:br>
              <a:rPr lang="de-DE" dirty="0">
                <a:solidFill>
                  <a:srgbClr val="000000"/>
                </a:solidFill>
              </a:rPr>
            </a:br>
            <a:r>
              <a:rPr lang="de-DE" dirty="0">
                <a:solidFill>
                  <a:srgbClr val="000000"/>
                </a:solidFill>
              </a:rPr>
              <a:t>bei einem Stehwellenverhältnis (SWR) von 1.</a:t>
            </a:r>
          </a:p>
          <a:p>
            <a:pPr>
              <a:defRPr/>
            </a:pPr>
            <a:endParaRPr lang="de-DE" sz="400" dirty="0">
              <a:solidFill>
                <a:srgbClr val="000000"/>
              </a:solidFill>
            </a:endParaRPr>
          </a:p>
          <a:p>
            <a:pPr>
              <a:defRPr/>
            </a:pPr>
            <a:r>
              <a:rPr lang="de-DE" dirty="0">
                <a:solidFill>
                  <a:srgbClr val="000000"/>
                </a:solidFill>
              </a:rPr>
              <a:t>Fehlanpassungen oder Beschädigungen von HF-Übertragungsleitungen</a:t>
            </a:r>
            <a:br>
              <a:rPr lang="de-DE" dirty="0">
                <a:solidFill>
                  <a:srgbClr val="000000"/>
                </a:solidFill>
              </a:rPr>
            </a:br>
            <a:r>
              <a:rPr lang="de-DE" dirty="0">
                <a:solidFill>
                  <a:srgbClr val="000000"/>
                </a:solidFill>
              </a:rPr>
              <a:t>führen zu Reflexionen des übertragenen HF-Signals und einem</a:t>
            </a:r>
            <a:br>
              <a:rPr lang="de-DE" dirty="0">
                <a:solidFill>
                  <a:srgbClr val="000000"/>
                </a:solidFill>
              </a:rPr>
            </a:br>
            <a:r>
              <a:rPr lang="de-DE" dirty="0">
                <a:solidFill>
                  <a:srgbClr val="000000"/>
                </a:solidFill>
              </a:rPr>
              <a:t>erhöhten SWR.</a:t>
            </a:r>
          </a:p>
          <a:p>
            <a:pPr>
              <a:defRPr/>
            </a:pPr>
            <a:endParaRPr lang="de-DE" dirty="0">
              <a:solidFill>
                <a:srgbClr val="000000"/>
              </a:solidFill>
            </a:endParaRPr>
          </a:p>
          <a:p>
            <a:pPr>
              <a:defRPr/>
            </a:pPr>
            <a:r>
              <a:rPr lang="de-DE" dirty="0">
                <a:solidFill>
                  <a:srgbClr val="000000"/>
                </a:solidFill>
              </a:rPr>
              <a:t>Fehlanpassungen an Dipol-Antennen kommen zustande, wenn diese aufgrund ihrer Länge bei der gewünschten Frequenz nicht resonant ist.</a:t>
            </a:r>
          </a:p>
          <a:p>
            <a:pPr>
              <a:defRPr/>
            </a:pPr>
            <a:endParaRPr lang="de-DE" sz="400" dirty="0">
              <a:solidFill>
                <a:srgbClr val="000000"/>
              </a:solidFill>
            </a:endParaRPr>
          </a:p>
          <a:p>
            <a:pPr lvl="1">
              <a:defRPr/>
            </a:pPr>
            <a:r>
              <a:rPr lang="de-DE" dirty="0">
                <a:solidFill>
                  <a:srgbClr val="000000"/>
                </a:solidFill>
              </a:rPr>
              <a:t>Ist die Dipol-Antenne unterhalb der gewünschten Frequenz resonant, so kann diese durch gleichmäßiges Kürzen der Enden auf Resonanz im gewünschten Frequenzbereich gebracht werden.</a:t>
            </a:r>
          </a:p>
          <a:p>
            <a:pPr lvl="1">
              <a:defRPr/>
            </a:pPr>
            <a:endParaRPr lang="de-DE" sz="200" dirty="0">
              <a:solidFill>
                <a:srgbClr val="000000"/>
              </a:solidFill>
            </a:endParaRPr>
          </a:p>
          <a:p>
            <a:pPr lvl="1">
              <a:defRPr/>
            </a:pPr>
            <a:r>
              <a:rPr lang="de-DE" dirty="0">
                <a:solidFill>
                  <a:srgbClr val="000000"/>
                </a:solidFill>
              </a:rPr>
              <a:t>Ist die Dipol-Antenne oberhalb der gewünschten Frequenz resonant, so kann diese durch gleichmäßiges Verlängern der Enden auf Resonanz im gewünschten Frequenzbereich gebracht werden. </a:t>
            </a:r>
          </a:p>
          <a:p>
            <a:pPr>
              <a:defRPr/>
            </a:pPr>
            <a:endParaRPr lang="de-DE" dirty="0">
              <a:solidFill>
                <a:srgbClr val="000000"/>
              </a:solidFill>
            </a:endParaRPr>
          </a:p>
        </p:txBody>
      </p:sp>
      <p:pic>
        <p:nvPicPr>
          <p:cNvPr id="1032" name="Grafik 1031">
            <a:extLst>
              <a:ext uri="{FF2B5EF4-FFF2-40B4-BE49-F238E27FC236}">
                <a16:creationId xmlns:a16="http://schemas.microsoft.com/office/drawing/2014/main" id="{A57E2F2C-136C-1BA5-7BCA-1E02DE4C05C4}"/>
              </a:ext>
            </a:extLst>
          </p:cNvPr>
          <p:cNvPicPr>
            <a:picLocks noChangeAspect="1"/>
          </p:cNvPicPr>
          <p:nvPr/>
        </p:nvPicPr>
        <p:blipFill>
          <a:blip r:embed="rId5"/>
          <a:stretch>
            <a:fillRect/>
          </a:stretch>
        </p:blipFill>
        <p:spPr>
          <a:xfrm>
            <a:off x="7338622" y="1291245"/>
            <a:ext cx="3440798" cy="2272226"/>
          </a:xfrm>
          <a:prstGeom prst="rect">
            <a:avLst/>
          </a:prstGeom>
        </p:spPr>
      </p:pic>
    </p:spTree>
    <p:extLst>
      <p:ext uri="{BB962C8B-B14F-4D97-AF65-F5344CB8AC3E}">
        <p14:creationId xmlns:p14="http://schemas.microsoft.com/office/powerpoint/2010/main" val="4175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Strahlungsleistung (EIRP und ERP)</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Unter der effektiven Strahlungsleistung (ERP) versteht man die Leistung, die von einer Antenne abgestrahlt wird, bezogen auf einen Halbwellendipol</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Unter der gleichwertigen isotropen Strahlungsleistung (EIRP) versteht man die Leistung, die von einer Antenne abgestrahlt wird, bezogen auf isotropen Strahler.</a:t>
            </a:r>
          </a:p>
          <a:p>
            <a:pPr>
              <a:defRPr/>
            </a:pPr>
            <a:endParaRPr lang="de-DE" dirty="0">
              <a:solidFill>
                <a:srgbClr val="000000"/>
              </a:solidFill>
            </a:endParaRPr>
          </a:p>
        </p:txBody>
      </p:sp>
      <p:sp>
        <p:nvSpPr>
          <p:cNvPr id="18" name="Textfeld 17">
            <a:extLst>
              <a:ext uri="{FF2B5EF4-FFF2-40B4-BE49-F238E27FC236}">
                <a16:creationId xmlns:a16="http://schemas.microsoft.com/office/drawing/2014/main" id="{D8BCCE0A-FB0B-3947-5432-519B4B02B070}"/>
              </a:ext>
            </a:extLst>
          </p:cNvPr>
          <p:cNvSpPr txBox="1"/>
          <p:nvPr/>
        </p:nvSpPr>
        <p:spPr>
          <a:xfrm>
            <a:off x="432748" y="2449823"/>
            <a:ext cx="1705916" cy="369332"/>
          </a:xfrm>
          <a:prstGeom prst="rect">
            <a:avLst/>
          </a:prstGeom>
          <a:noFill/>
        </p:spPr>
        <p:txBody>
          <a:bodyPr wrap="none" rtlCol="0">
            <a:spAutoFit/>
          </a:bodyPr>
          <a:lstStyle/>
          <a:p>
            <a:pPr algn="ctr"/>
            <a:r>
              <a:rPr lang="de-DE" dirty="0"/>
              <a:t>Halbwellendipol</a:t>
            </a:r>
          </a:p>
        </p:txBody>
      </p:sp>
      <p:grpSp>
        <p:nvGrpSpPr>
          <p:cNvPr id="21" name="Gruppieren 20">
            <a:extLst>
              <a:ext uri="{FF2B5EF4-FFF2-40B4-BE49-F238E27FC236}">
                <a16:creationId xmlns:a16="http://schemas.microsoft.com/office/drawing/2014/main" id="{8D2A6578-E1C8-4E98-ABE7-0D0340E25498}"/>
              </a:ext>
            </a:extLst>
          </p:cNvPr>
          <p:cNvGrpSpPr/>
          <p:nvPr/>
        </p:nvGrpSpPr>
        <p:grpSpPr>
          <a:xfrm>
            <a:off x="5773640" y="1696657"/>
            <a:ext cx="3137628" cy="1364544"/>
            <a:chOff x="7273469" y="3280305"/>
            <a:chExt cx="2598864" cy="1130237"/>
          </a:xfrm>
        </p:grpSpPr>
        <p:grpSp>
          <p:nvGrpSpPr>
            <p:cNvPr id="23" name="Gruppieren 22">
              <a:extLst>
                <a:ext uri="{FF2B5EF4-FFF2-40B4-BE49-F238E27FC236}">
                  <a16:creationId xmlns:a16="http://schemas.microsoft.com/office/drawing/2014/main" id="{23237AD1-7142-5E5E-3BCE-414CD34630CF}"/>
                </a:ext>
              </a:extLst>
            </p:cNvPr>
            <p:cNvGrpSpPr/>
            <p:nvPr/>
          </p:nvGrpSpPr>
          <p:grpSpPr>
            <a:xfrm>
              <a:off x="7768170" y="3442845"/>
              <a:ext cx="1122160" cy="819287"/>
              <a:chOff x="1371600" y="2135922"/>
              <a:chExt cx="3538651" cy="2208856"/>
            </a:xfrm>
          </p:grpSpPr>
          <p:cxnSp>
            <p:nvCxnSpPr>
              <p:cNvPr id="31" name="Gerader Verbinder 30">
                <a:extLst>
                  <a:ext uri="{FF2B5EF4-FFF2-40B4-BE49-F238E27FC236}">
                    <a16:creationId xmlns:a16="http://schemas.microsoft.com/office/drawing/2014/main" id="{876DA341-D7B3-E861-5BBB-D10BB5BA6E2E}"/>
                  </a:ext>
                </a:extLst>
              </p:cNvPr>
              <p:cNvCxnSpPr/>
              <p:nvPr/>
            </p:nvCxnSpPr>
            <p:spPr>
              <a:xfrm rot="10800000">
                <a:off x="2133704" y="2292639"/>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3DA1A7A0-1FFF-EE21-E6CA-CCA2A7EC9292}"/>
                  </a:ext>
                </a:extLst>
              </p:cNvPr>
              <p:cNvCxnSpPr/>
              <p:nvPr/>
            </p:nvCxnSpPr>
            <p:spPr>
              <a:xfrm rot="10800000">
                <a:off x="2125813" y="3379616"/>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60E521E0-D601-BC4A-13E4-9F08512E3FE0}"/>
                  </a:ext>
                </a:extLst>
              </p:cNvPr>
              <p:cNvSpPr/>
              <p:nvPr/>
            </p:nvSpPr>
            <p:spPr>
              <a:xfrm rot="5400000">
                <a:off x="2075812" y="3277691"/>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C924BABE-075F-A434-2609-5B380DE7C1AD}"/>
                  </a:ext>
                </a:extLst>
              </p:cNvPr>
              <p:cNvSpPr/>
              <p:nvPr/>
            </p:nvSpPr>
            <p:spPr>
              <a:xfrm rot="5400000">
                <a:off x="2075812" y="3115362"/>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5" name="Gerader Verbinder 34">
                <a:extLst>
                  <a:ext uri="{FF2B5EF4-FFF2-40B4-BE49-F238E27FC236}">
                    <a16:creationId xmlns:a16="http://schemas.microsoft.com/office/drawing/2014/main" id="{AE4D758F-B9A7-8635-8D22-F7B924AFBD0A}"/>
                  </a:ext>
                </a:extLst>
              </p:cNvPr>
              <p:cNvCxnSpPr/>
              <p:nvPr/>
            </p:nvCxnSpPr>
            <p:spPr>
              <a:xfrm flipV="1">
                <a:off x="2582686" y="2476162"/>
                <a:ext cx="0" cy="1603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FF5E01F6-F21D-ED75-6886-D26B08EA74D6}"/>
                  </a:ext>
                </a:extLst>
              </p:cNvPr>
              <p:cNvCxnSpPr/>
              <p:nvPr/>
            </p:nvCxnSpPr>
            <p:spPr>
              <a:xfrm flipV="1">
                <a:off x="3348150" y="2476162"/>
                <a:ext cx="0" cy="1603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C1539004-2458-2D49-1B54-6D10D0DD1D1D}"/>
                  </a:ext>
                </a:extLst>
              </p:cNvPr>
              <p:cNvCxnSpPr/>
              <p:nvPr/>
            </p:nvCxnSpPr>
            <p:spPr>
              <a:xfrm flipV="1">
                <a:off x="4124005" y="2477036"/>
                <a:ext cx="0" cy="1603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0E1EF9A9-8792-88BD-EA5A-0AF1AFA5BE5C}"/>
                  </a:ext>
                </a:extLst>
              </p:cNvPr>
              <p:cNvCxnSpPr/>
              <p:nvPr/>
            </p:nvCxnSpPr>
            <p:spPr>
              <a:xfrm flipV="1">
                <a:off x="4910251" y="2476162"/>
                <a:ext cx="0" cy="1603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C6EB1E84-F2C8-6DE2-98F6-2AEC9D2ADE00}"/>
                  </a:ext>
                </a:extLst>
              </p:cNvPr>
              <p:cNvCxnSpPr/>
              <p:nvPr/>
            </p:nvCxnSpPr>
            <p:spPr>
              <a:xfrm flipH="1" flipV="1">
                <a:off x="1371600" y="2135922"/>
                <a:ext cx="0" cy="22088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Gerader Verbinder 23">
              <a:extLst>
                <a:ext uri="{FF2B5EF4-FFF2-40B4-BE49-F238E27FC236}">
                  <a16:creationId xmlns:a16="http://schemas.microsoft.com/office/drawing/2014/main" id="{28578C87-FA39-4003-527C-FD4C8C9D088B}"/>
                </a:ext>
              </a:extLst>
            </p:cNvPr>
            <p:cNvCxnSpPr/>
            <p:nvPr/>
          </p:nvCxnSpPr>
          <p:spPr>
            <a:xfrm flipH="1">
              <a:off x="7273469" y="3845885"/>
              <a:ext cx="2563554" cy="7"/>
            </a:xfrm>
            <a:prstGeom prst="line">
              <a:avLst/>
            </a:prstGeom>
            <a:ln>
              <a:solidFill>
                <a:schemeClr val="tx1"/>
              </a:solidFill>
              <a:prstDash val="lg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25" name="Gruppieren 24">
              <a:extLst>
                <a:ext uri="{FF2B5EF4-FFF2-40B4-BE49-F238E27FC236}">
                  <a16:creationId xmlns:a16="http://schemas.microsoft.com/office/drawing/2014/main" id="{88F4A718-D72B-A486-DCEA-886DB788BD28}"/>
                </a:ext>
              </a:extLst>
            </p:cNvPr>
            <p:cNvGrpSpPr/>
            <p:nvPr/>
          </p:nvGrpSpPr>
          <p:grpSpPr>
            <a:xfrm>
              <a:off x="8001969" y="3280305"/>
              <a:ext cx="1870364" cy="1130237"/>
              <a:chOff x="8136081" y="2708478"/>
              <a:chExt cx="1870364" cy="1130237"/>
            </a:xfrm>
          </p:grpSpPr>
          <p:sp>
            <p:nvSpPr>
              <p:cNvPr id="29" name="Freihandform 9">
                <a:extLst>
                  <a:ext uri="{FF2B5EF4-FFF2-40B4-BE49-F238E27FC236}">
                    <a16:creationId xmlns:a16="http://schemas.microsoft.com/office/drawing/2014/main" id="{CB18F0D1-0C7F-B6D5-82AA-DAE9606DAFB8}"/>
                  </a:ext>
                </a:extLst>
              </p:cNvPr>
              <p:cNvSpPr/>
              <p:nvPr/>
            </p:nvSpPr>
            <p:spPr>
              <a:xfrm>
                <a:off x="8136082" y="2708478"/>
                <a:ext cx="1870363" cy="564657"/>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40">
                <a:extLst>
                  <a:ext uri="{FF2B5EF4-FFF2-40B4-BE49-F238E27FC236}">
                    <a16:creationId xmlns:a16="http://schemas.microsoft.com/office/drawing/2014/main" id="{304883CB-D4B1-584A-034F-D6E040DA9D05}"/>
                  </a:ext>
                </a:extLst>
              </p:cNvPr>
              <p:cNvSpPr/>
              <p:nvPr/>
            </p:nvSpPr>
            <p:spPr>
              <a:xfrm flipV="1">
                <a:off x="8136081" y="3273135"/>
                <a:ext cx="1870363" cy="565580"/>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6" name="Gruppieren 25">
              <a:extLst>
                <a:ext uri="{FF2B5EF4-FFF2-40B4-BE49-F238E27FC236}">
                  <a16:creationId xmlns:a16="http://schemas.microsoft.com/office/drawing/2014/main" id="{406D75BC-24C9-3691-A036-E6F248320279}"/>
                </a:ext>
              </a:extLst>
            </p:cNvPr>
            <p:cNvGrpSpPr/>
            <p:nvPr/>
          </p:nvGrpSpPr>
          <p:grpSpPr>
            <a:xfrm rot="10800000">
              <a:off x="7689066" y="3768300"/>
              <a:ext cx="290035" cy="153323"/>
              <a:chOff x="8136081" y="2708478"/>
              <a:chExt cx="1870364" cy="1130237"/>
            </a:xfrm>
          </p:grpSpPr>
          <p:sp>
            <p:nvSpPr>
              <p:cNvPr id="27" name="Freihandform 43">
                <a:extLst>
                  <a:ext uri="{FF2B5EF4-FFF2-40B4-BE49-F238E27FC236}">
                    <a16:creationId xmlns:a16="http://schemas.microsoft.com/office/drawing/2014/main" id="{F2A247E0-4192-FA79-2A05-6D1DCAA98120}"/>
                  </a:ext>
                </a:extLst>
              </p:cNvPr>
              <p:cNvSpPr/>
              <p:nvPr/>
            </p:nvSpPr>
            <p:spPr>
              <a:xfrm>
                <a:off x="8136082" y="2708478"/>
                <a:ext cx="1870363" cy="564657"/>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reihandform 45">
                <a:extLst>
                  <a:ext uri="{FF2B5EF4-FFF2-40B4-BE49-F238E27FC236}">
                    <a16:creationId xmlns:a16="http://schemas.microsoft.com/office/drawing/2014/main" id="{670B07CA-F0DE-D703-FB43-1795C15235AF}"/>
                  </a:ext>
                </a:extLst>
              </p:cNvPr>
              <p:cNvSpPr/>
              <p:nvPr/>
            </p:nvSpPr>
            <p:spPr>
              <a:xfrm flipV="1">
                <a:off x="8136081" y="3273135"/>
                <a:ext cx="1870363" cy="565580"/>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22" name="Textfeld 21">
            <a:extLst>
              <a:ext uri="{FF2B5EF4-FFF2-40B4-BE49-F238E27FC236}">
                <a16:creationId xmlns:a16="http://schemas.microsoft.com/office/drawing/2014/main" id="{5C73A14B-E765-088F-F2E0-23E598D64991}"/>
              </a:ext>
            </a:extLst>
          </p:cNvPr>
          <p:cNvSpPr txBox="1"/>
          <p:nvPr/>
        </p:nvSpPr>
        <p:spPr>
          <a:xfrm>
            <a:off x="5378855" y="2408727"/>
            <a:ext cx="1004699" cy="369332"/>
          </a:xfrm>
          <a:prstGeom prst="rect">
            <a:avLst/>
          </a:prstGeom>
          <a:noFill/>
        </p:spPr>
        <p:txBody>
          <a:bodyPr wrap="none" rtlCol="0">
            <a:spAutoFit/>
          </a:bodyPr>
          <a:lstStyle/>
          <a:p>
            <a:r>
              <a:rPr lang="de-DE" dirty="0" err="1"/>
              <a:t>Yagi-Uda</a:t>
            </a:r>
            <a:endParaRPr lang="de-DE" dirty="0"/>
          </a:p>
        </p:txBody>
      </p:sp>
      <p:grpSp>
        <p:nvGrpSpPr>
          <p:cNvPr id="42" name="Gruppieren 41">
            <a:extLst>
              <a:ext uri="{FF2B5EF4-FFF2-40B4-BE49-F238E27FC236}">
                <a16:creationId xmlns:a16="http://schemas.microsoft.com/office/drawing/2014/main" id="{D6EACAC3-52A0-8CA3-3748-229461351C13}"/>
              </a:ext>
            </a:extLst>
          </p:cNvPr>
          <p:cNvGrpSpPr/>
          <p:nvPr/>
        </p:nvGrpSpPr>
        <p:grpSpPr>
          <a:xfrm>
            <a:off x="1352911" y="1941624"/>
            <a:ext cx="3094998" cy="897129"/>
            <a:chOff x="1284053" y="2170661"/>
            <a:chExt cx="3094998" cy="897129"/>
          </a:xfrm>
        </p:grpSpPr>
        <p:grpSp>
          <p:nvGrpSpPr>
            <p:cNvPr id="40" name="Gruppieren 39">
              <a:extLst>
                <a:ext uri="{FF2B5EF4-FFF2-40B4-BE49-F238E27FC236}">
                  <a16:creationId xmlns:a16="http://schemas.microsoft.com/office/drawing/2014/main" id="{2E71A82A-D05D-CD7A-8B26-F1D90D769545}"/>
                </a:ext>
              </a:extLst>
            </p:cNvPr>
            <p:cNvGrpSpPr/>
            <p:nvPr/>
          </p:nvGrpSpPr>
          <p:grpSpPr>
            <a:xfrm>
              <a:off x="2013998" y="2170661"/>
              <a:ext cx="1692847" cy="897129"/>
              <a:chOff x="383021" y="2117242"/>
              <a:chExt cx="3613485" cy="1914977"/>
            </a:xfrm>
          </p:grpSpPr>
          <p:cxnSp>
            <p:nvCxnSpPr>
              <p:cNvPr id="8" name="Gerader Verbinder 7">
                <a:extLst>
                  <a:ext uri="{FF2B5EF4-FFF2-40B4-BE49-F238E27FC236}">
                    <a16:creationId xmlns:a16="http://schemas.microsoft.com/office/drawing/2014/main" id="{449672B7-4452-3D11-05F8-CEAE59051C5F}"/>
                  </a:ext>
                </a:extLst>
              </p:cNvPr>
              <p:cNvCxnSpPr/>
              <p:nvPr/>
            </p:nvCxnSpPr>
            <p:spPr>
              <a:xfrm rot="10800000">
                <a:off x="2186031" y="2117242"/>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E2CD3C24-CA4E-25F0-7B96-CDD85F90F21F}"/>
                  </a:ext>
                </a:extLst>
              </p:cNvPr>
              <p:cNvCxnSpPr/>
              <p:nvPr/>
            </p:nvCxnSpPr>
            <p:spPr>
              <a:xfrm rot="10800000">
                <a:off x="2178140" y="3204219"/>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22119926-1196-AC69-494C-C6FBBCEB62A8}"/>
                  </a:ext>
                </a:extLst>
              </p:cNvPr>
              <p:cNvSpPr/>
              <p:nvPr/>
            </p:nvSpPr>
            <p:spPr>
              <a:xfrm rot="5400000">
                <a:off x="2128139" y="310229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336F3886-DE2E-F04F-0C61-409702775947}"/>
                  </a:ext>
                </a:extLst>
              </p:cNvPr>
              <p:cNvSpPr/>
              <p:nvPr/>
            </p:nvSpPr>
            <p:spPr>
              <a:xfrm rot="5400000">
                <a:off x="2128139" y="293996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29351997-1589-85EE-C0D2-4A813DB9B5B5}"/>
                  </a:ext>
                </a:extLst>
              </p:cNvPr>
              <p:cNvSpPr/>
              <p:nvPr/>
            </p:nvSpPr>
            <p:spPr>
              <a:xfrm>
                <a:off x="2196506" y="2202294"/>
                <a:ext cx="1800000" cy="18000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4F36612C-FD18-1BB5-96C1-D2036FD92D30}"/>
                  </a:ext>
                </a:extLst>
              </p:cNvPr>
              <p:cNvSpPr/>
              <p:nvPr/>
            </p:nvSpPr>
            <p:spPr>
              <a:xfrm>
                <a:off x="383021" y="2202294"/>
                <a:ext cx="1800000" cy="18000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41" name="Gerader Verbinder 40">
              <a:extLst>
                <a:ext uri="{FF2B5EF4-FFF2-40B4-BE49-F238E27FC236}">
                  <a16:creationId xmlns:a16="http://schemas.microsoft.com/office/drawing/2014/main" id="{0B1C1CE9-AEBA-4AE4-DBCB-1E33AE523E37}"/>
                </a:ext>
              </a:extLst>
            </p:cNvPr>
            <p:cNvCxnSpPr/>
            <p:nvPr/>
          </p:nvCxnSpPr>
          <p:spPr>
            <a:xfrm flipH="1">
              <a:off x="1284053" y="2600890"/>
              <a:ext cx="3094998" cy="8"/>
            </a:xfrm>
            <a:prstGeom prst="line">
              <a:avLst/>
            </a:prstGeom>
            <a:ln>
              <a:solidFill>
                <a:schemeClr val="tx1"/>
              </a:solidFill>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43" name="Textfeld 42">
            <a:extLst>
              <a:ext uri="{FF2B5EF4-FFF2-40B4-BE49-F238E27FC236}">
                <a16:creationId xmlns:a16="http://schemas.microsoft.com/office/drawing/2014/main" id="{11C9CAF9-EE39-124E-38DA-D4CDA5D84AA3}"/>
              </a:ext>
            </a:extLst>
          </p:cNvPr>
          <p:cNvSpPr txBox="1"/>
          <p:nvPr/>
        </p:nvSpPr>
        <p:spPr>
          <a:xfrm>
            <a:off x="4758984" y="4780246"/>
            <a:ext cx="1705916" cy="369332"/>
          </a:xfrm>
          <a:prstGeom prst="rect">
            <a:avLst/>
          </a:prstGeom>
          <a:noFill/>
        </p:spPr>
        <p:txBody>
          <a:bodyPr wrap="none" rtlCol="0">
            <a:spAutoFit/>
          </a:bodyPr>
          <a:lstStyle/>
          <a:p>
            <a:pPr algn="ctr"/>
            <a:r>
              <a:rPr lang="de-DE" dirty="0"/>
              <a:t>Halbwellendipol</a:t>
            </a:r>
          </a:p>
        </p:txBody>
      </p:sp>
      <p:grpSp>
        <p:nvGrpSpPr>
          <p:cNvPr id="44" name="Gruppieren 43">
            <a:extLst>
              <a:ext uri="{FF2B5EF4-FFF2-40B4-BE49-F238E27FC236}">
                <a16:creationId xmlns:a16="http://schemas.microsoft.com/office/drawing/2014/main" id="{4C81FBCA-CEEA-BEB9-8963-141D2D320208}"/>
              </a:ext>
            </a:extLst>
          </p:cNvPr>
          <p:cNvGrpSpPr/>
          <p:nvPr/>
        </p:nvGrpSpPr>
        <p:grpSpPr>
          <a:xfrm>
            <a:off x="5675355" y="4310913"/>
            <a:ext cx="3094998" cy="897129"/>
            <a:chOff x="1284053" y="2170661"/>
            <a:chExt cx="3094998" cy="897129"/>
          </a:xfrm>
        </p:grpSpPr>
        <p:grpSp>
          <p:nvGrpSpPr>
            <p:cNvPr id="45" name="Gruppieren 44">
              <a:extLst>
                <a:ext uri="{FF2B5EF4-FFF2-40B4-BE49-F238E27FC236}">
                  <a16:creationId xmlns:a16="http://schemas.microsoft.com/office/drawing/2014/main" id="{0C11F9FE-C860-5241-68A8-E8D7FA9A546A}"/>
                </a:ext>
              </a:extLst>
            </p:cNvPr>
            <p:cNvGrpSpPr/>
            <p:nvPr/>
          </p:nvGrpSpPr>
          <p:grpSpPr>
            <a:xfrm>
              <a:off x="2013998" y="2170661"/>
              <a:ext cx="1692847" cy="897129"/>
              <a:chOff x="383021" y="2117242"/>
              <a:chExt cx="3613485" cy="1914977"/>
            </a:xfrm>
          </p:grpSpPr>
          <p:cxnSp>
            <p:nvCxnSpPr>
              <p:cNvPr id="47" name="Gerader Verbinder 46">
                <a:extLst>
                  <a:ext uri="{FF2B5EF4-FFF2-40B4-BE49-F238E27FC236}">
                    <a16:creationId xmlns:a16="http://schemas.microsoft.com/office/drawing/2014/main" id="{55A8DB3D-B23F-7B38-A3F8-EAFE5348CC92}"/>
                  </a:ext>
                </a:extLst>
              </p:cNvPr>
              <p:cNvCxnSpPr/>
              <p:nvPr/>
            </p:nvCxnSpPr>
            <p:spPr>
              <a:xfrm rot="10800000">
                <a:off x="2186031" y="2117242"/>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4CFDE5F3-730C-561D-4FEC-C00143AA325D}"/>
                  </a:ext>
                </a:extLst>
              </p:cNvPr>
              <p:cNvCxnSpPr/>
              <p:nvPr/>
            </p:nvCxnSpPr>
            <p:spPr>
              <a:xfrm rot="10800000">
                <a:off x="2178140" y="3204219"/>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CB262C59-E6A2-24B7-5829-95EFC2109BE3}"/>
                  </a:ext>
                </a:extLst>
              </p:cNvPr>
              <p:cNvSpPr/>
              <p:nvPr/>
            </p:nvSpPr>
            <p:spPr>
              <a:xfrm rot="5400000">
                <a:off x="2128139" y="310229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6FDD4CD9-A052-6A78-5B9B-D42CDAB2E334}"/>
                  </a:ext>
                </a:extLst>
              </p:cNvPr>
              <p:cNvSpPr/>
              <p:nvPr/>
            </p:nvSpPr>
            <p:spPr>
              <a:xfrm rot="5400000">
                <a:off x="2128139" y="293996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a:extLst>
                  <a:ext uri="{FF2B5EF4-FFF2-40B4-BE49-F238E27FC236}">
                    <a16:creationId xmlns:a16="http://schemas.microsoft.com/office/drawing/2014/main" id="{13181A2C-6C59-3BA6-8435-A32592ACFB94}"/>
                  </a:ext>
                </a:extLst>
              </p:cNvPr>
              <p:cNvSpPr/>
              <p:nvPr/>
            </p:nvSpPr>
            <p:spPr>
              <a:xfrm>
                <a:off x="2196506" y="2202294"/>
                <a:ext cx="1800000" cy="18000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2876D83F-D18B-F2AB-5632-5790C997D76C}"/>
                  </a:ext>
                </a:extLst>
              </p:cNvPr>
              <p:cNvSpPr/>
              <p:nvPr/>
            </p:nvSpPr>
            <p:spPr>
              <a:xfrm>
                <a:off x="383021" y="2202294"/>
                <a:ext cx="1800000" cy="18000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46" name="Gerader Verbinder 45">
              <a:extLst>
                <a:ext uri="{FF2B5EF4-FFF2-40B4-BE49-F238E27FC236}">
                  <a16:creationId xmlns:a16="http://schemas.microsoft.com/office/drawing/2014/main" id="{0F870FAF-B70E-EE02-FB38-5BA6271EAAD0}"/>
                </a:ext>
              </a:extLst>
            </p:cNvPr>
            <p:cNvCxnSpPr/>
            <p:nvPr/>
          </p:nvCxnSpPr>
          <p:spPr>
            <a:xfrm flipH="1">
              <a:off x="1284053" y="2600890"/>
              <a:ext cx="3094998" cy="8"/>
            </a:xfrm>
            <a:prstGeom prst="line">
              <a:avLst/>
            </a:prstGeom>
            <a:ln>
              <a:solidFill>
                <a:schemeClr val="tx1"/>
              </a:solidFill>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62" name="Textfeld 61">
            <a:extLst>
              <a:ext uri="{FF2B5EF4-FFF2-40B4-BE49-F238E27FC236}">
                <a16:creationId xmlns:a16="http://schemas.microsoft.com/office/drawing/2014/main" id="{EEAC2ED0-D67D-CA36-C88D-C742A0D06B78}"/>
              </a:ext>
            </a:extLst>
          </p:cNvPr>
          <p:cNvSpPr txBox="1"/>
          <p:nvPr/>
        </p:nvSpPr>
        <p:spPr>
          <a:xfrm>
            <a:off x="890220" y="4788811"/>
            <a:ext cx="1418979" cy="369332"/>
          </a:xfrm>
          <a:prstGeom prst="rect">
            <a:avLst/>
          </a:prstGeom>
          <a:noFill/>
        </p:spPr>
        <p:txBody>
          <a:bodyPr wrap="none" rtlCol="0">
            <a:spAutoFit/>
          </a:bodyPr>
          <a:lstStyle/>
          <a:p>
            <a:pPr algn="ctr"/>
            <a:r>
              <a:rPr lang="de-DE" dirty="0"/>
              <a:t>Kugelstrahler</a:t>
            </a:r>
          </a:p>
        </p:txBody>
      </p:sp>
      <p:grpSp>
        <p:nvGrpSpPr>
          <p:cNvPr id="1027" name="Gruppieren 1026">
            <a:extLst>
              <a:ext uri="{FF2B5EF4-FFF2-40B4-BE49-F238E27FC236}">
                <a16:creationId xmlns:a16="http://schemas.microsoft.com/office/drawing/2014/main" id="{A12B7B76-AF98-45F9-7594-833888602382}"/>
              </a:ext>
            </a:extLst>
          </p:cNvPr>
          <p:cNvGrpSpPr/>
          <p:nvPr/>
        </p:nvGrpSpPr>
        <p:grpSpPr>
          <a:xfrm>
            <a:off x="2098937" y="3979095"/>
            <a:ext cx="1628186" cy="1620000"/>
            <a:chOff x="2098937" y="3979095"/>
            <a:chExt cx="1628186" cy="1620000"/>
          </a:xfrm>
        </p:grpSpPr>
        <p:cxnSp>
          <p:nvCxnSpPr>
            <p:cNvPr id="60" name="Gerader Verbinder 59">
              <a:extLst>
                <a:ext uri="{FF2B5EF4-FFF2-40B4-BE49-F238E27FC236}">
                  <a16:creationId xmlns:a16="http://schemas.microsoft.com/office/drawing/2014/main" id="{3EBA632D-F78A-5176-3AE2-424D682A41A7}"/>
                </a:ext>
              </a:extLst>
            </p:cNvPr>
            <p:cNvCxnSpPr>
              <a:cxnSpLocks/>
            </p:cNvCxnSpPr>
            <p:nvPr/>
          </p:nvCxnSpPr>
          <p:spPr>
            <a:xfrm>
              <a:off x="2900168" y="3979095"/>
              <a:ext cx="0" cy="1620000"/>
            </a:xfrm>
            <a:prstGeom prst="line">
              <a:avLst/>
            </a:prstGeom>
            <a:ln>
              <a:solidFill>
                <a:schemeClr val="tx1"/>
              </a:solidFill>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55" name="Gruppieren 54">
              <a:extLst>
                <a:ext uri="{FF2B5EF4-FFF2-40B4-BE49-F238E27FC236}">
                  <a16:creationId xmlns:a16="http://schemas.microsoft.com/office/drawing/2014/main" id="{C6865178-202F-9697-70C3-C71E3B16405E}"/>
                </a:ext>
              </a:extLst>
            </p:cNvPr>
            <p:cNvGrpSpPr/>
            <p:nvPr/>
          </p:nvGrpSpPr>
          <p:grpSpPr>
            <a:xfrm>
              <a:off x="2307706" y="4158443"/>
              <a:ext cx="1202463" cy="1202463"/>
              <a:chOff x="5137773" y="2306745"/>
              <a:chExt cx="1440000" cy="1440000"/>
            </a:xfrm>
          </p:grpSpPr>
          <p:sp>
            <p:nvSpPr>
              <p:cNvPr id="56" name="Ellipse 55">
                <a:extLst>
                  <a:ext uri="{FF2B5EF4-FFF2-40B4-BE49-F238E27FC236}">
                    <a16:creationId xmlns:a16="http://schemas.microsoft.com/office/drawing/2014/main" id="{1AE1B010-9271-A5CE-8779-3E374ED237EE}"/>
                  </a:ext>
                </a:extLst>
              </p:cNvPr>
              <p:cNvSpPr/>
              <p:nvPr/>
            </p:nvSpPr>
            <p:spPr>
              <a:xfrm rot="9000000">
                <a:off x="5803773" y="297274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a:extLst>
                  <a:ext uri="{FF2B5EF4-FFF2-40B4-BE49-F238E27FC236}">
                    <a16:creationId xmlns:a16="http://schemas.microsoft.com/office/drawing/2014/main" id="{A9B71759-37AE-3F8B-5586-4587E110590E}"/>
                  </a:ext>
                </a:extLst>
              </p:cNvPr>
              <p:cNvSpPr/>
              <p:nvPr/>
            </p:nvSpPr>
            <p:spPr>
              <a:xfrm>
                <a:off x="5137773" y="2306745"/>
                <a:ext cx="1440000" cy="14400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58" name="Gerader Verbinder 57">
              <a:extLst>
                <a:ext uri="{FF2B5EF4-FFF2-40B4-BE49-F238E27FC236}">
                  <a16:creationId xmlns:a16="http://schemas.microsoft.com/office/drawing/2014/main" id="{EDB051CA-6C7D-F5B4-E1A1-20BDD2D88457}"/>
                </a:ext>
              </a:extLst>
            </p:cNvPr>
            <p:cNvCxnSpPr>
              <a:cxnSpLocks/>
            </p:cNvCxnSpPr>
            <p:nvPr/>
          </p:nvCxnSpPr>
          <p:spPr>
            <a:xfrm flipH="1">
              <a:off x="2098937" y="4761603"/>
              <a:ext cx="1620000" cy="0"/>
            </a:xfrm>
            <a:prstGeom prst="line">
              <a:avLst/>
            </a:prstGeom>
            <a:ln>
              <a:solidFill>
                <a:schemeClr val="tx1"/>
              </a:solidFill>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3" name="Ellipse 62">
              <a:extLst>
                <a:ext uri="{FF2B5EF4-FFF2-40B4-BE49-F238E27FC236}">
                  <a16:creationId xmlns:a16="http://schemas.microsoft.com/office/drawing/2014/main" id="{0B6D4307-32DD-6DB6-6190-8284715AEE8D}"/>
                </a:ext>
              </a:extLst>
            </p:cNvPr>
            <p:cNvSpPr/>
            <p:nvPr/>
          </p:nvSpPr>
          <p:spPr>
            <a:xfrm>
              <a:off x="2307705" y="4565722"/>
              <a:ext cx="1202463" cy="387903"/>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4" name="Gerader Verbinder 1023">
              <a:extLst>
                <a:ext uri="{FF2B5EF4-FFF2-40B4-BE49-F238E27FC236}">
                  <a16:creationId xmlns:a16="http://schemas.microsoft.com/office/drawing/2014/main" id="{0320285C-4C44-ABBD-EEAD-F03A24E5D888}"/>
                </a:ext>
              </a:extLst>
            </p:cNvPr>
            <p:cNvCxnSpPr>
              <a:cxnSpLocks/>
            </p:cNvCxnSpPr>
            <p:nvPr/>
          </p:nvCxnSpPr>
          <p:spPr>
            <a:xfrm rot="3600000">
              <a:off x="2917123" y="3949672"/>
              <a:ext cx="0" cy="1620000"/>
            </a:xfrm>
            <a:prstGeom prst="line">
              <a:avLst/>
            </a:prstGeom>
            <a:ln>
              <a:solidFill>
                <a:schemeClr val="tx1"/>
              </a:solidFill>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555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43" grpId="0"/>
      <p:bldP spid="6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Ionosphäre, Kurzwellenausbreitung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Die </a:t>
            </a:r>
            <a:r>
              <a:rPr lang="de-DE" b="1" dirty="0">
                <a:solidFill>
                  <a:srgbClr val="000000"/>
                </a:solidFill>
              </a:rPr>
              <a:t>Ionosphäre</a:t>
            </a:r>
            <a:r>
              <a:rPr lang="de-DE" dirty="0">
                <a:solidFill>
                  <a:srgbClr val="000000"/>
                </a:solidFill>
              </a:rPr>
              <a:t> ist der Bereich in der Atmosphäre, in dem die </a:t>
            </a:r>
            <a:r>
              <a:rPr lang="de-DE" b="1" dirty="0">
                <a:solidFill>
                  <a:srgbClr val="000000"/>
                </a:solidFill>
              </a:rPr>
              <a:t>Kurzwellenausbreitung durch Brechung</a:t>
            </a:r>
            <a:r>
              <a:rPr lang="de-DE" dirty="0">
                <a:solidFill>
                  <a:srgbClr val="000000"/>
                </a:solidFill>
              </a:rPr>
              <a:t> (Refraktion) ermöglicht wird. Die elektromagnetische Welle wird durch elektrisch geladene Teilchen  (Ionen) gebrochen.</a:t>
            </a:r>
          </a:p>
          <a:p>
            <a:pPr>
              <a:defRPr/>
            </a:pPr>
            <a:endParaRPr lang="de-DE" sz="400" dirty="0">
              <a:solidFill>
                <a:srgbClr val="000000"/>
              </a:solidFill>
            </a:endParaRPr>
          </a:p>
          <a:p>
            <a:pPr>
              <a:defRPr/>
            </a:pPr>
            <a:r>
              <a:rPr lang="de-DE" dirty="0">
                <a:solidFill>
                  <a:srgbClr val="000000"/>
                </a:solidFill>
              </a:rPr>
              <a:t>Hierfür spielt der </a:t>
            </a:r>
            <a:r>
              <a:rPr lang="de-DE" b="1" dirty="0">
                <a:solidFill>
                  <a:srgbClr val="000000"/>
                </a:solidFill>
              </a:rPr>
              <a:t>elfjährige Sonnenzyklus</a:t>
            </a:r>
            <a:r>
              <a:rPr lang="de-DE" dirty="0">
                <a:solidFill>
                  <a:srgbClr val="000000"/>
                </a:solidFill>
              </a:rPr>
              <a:t> eine entscheidende Rolle, da die Anzahl von Sonnenflecken auf der Sonne Einfluss auf die Ionisierung der Ionosphäre hat.</a:t>
            </a:r>
          </a:p>
          <a:p>
            <a:pPr marL="0" indent="0">
              <a:buNone/>
              <a:defRPr/>
            </a:pPr>
            <a:endParaRPr lang="de-DE" dirty="0">
              <a:solidFill>
                <a:srgbClr val="000000"/>
              </a:solidFill>
            </a:endParaRPr>
          </a:p>
          <a:p>
            <a:pPr>
              <a:defRPr/>
            </a:pPr>
            <a:r>
              <a:rPr lang="de-DE" dirty="0">
                <a:solidFill>
                  <a:srgbClr val="000000"/>
                </a:solidFill>
              </a:rPr>
              <a:t>Durch den Einfluss der Sonnenaktivität auf die Atmosphäre</a:t>
            </a:r>
            <a:br>
              <a:rPr lang="de-DE" dirty="0">
                <a:solidFill>
                  <a:srgbClr val="000000"/>
                </a:solidFill>
              </a:rPr>
            </a:br>
            <a:r>
              <a:rPr lang="de-DE" dirty="0">
                <a:solidFill>
                  <a:srgbClr val="000000"/>
                </a:solidFill>
              </a:rPr>
              <a:t>lassen sich auch die tagsüber und nachts unterschiedlichen</a:t>
            </a:r>
            <a:br>
              <a:rPr lang="de-DE" dirty="0">
                <a:solidFill>
                  <a:srgbClr val="000000"/>
                </a:solidFill>
              </a:rPr>
            </a:br>
            <a:r>
              <a:rPr lang="de-DE" dirty="0">
                <a:solidFill>
                  <a:srgbClr val="000000"/>
                </a:solidFill>
              </a:rPr>
              <a:t>Ausbreitungsbedingungen der Kurzwelle erklären.</a:t>
            </a:r>
          </a:p>
          <a:p>
            <a:pPr>
              <a:defRPr/>
            </a:pPr>
            <a:endParaRPr lang="de-DE" dirty="0">
              <a:solidFill>
                <a:srgbClr val="000000"/>
              </a:solidFill>
            </a:endParaRPr>
          </a:p>
        </p:txBody>
      </p:sp>
      <p:pic>
        <p:nvPicPr>
          <p:cNvPr id="1052" name="Grafik 1051">
            <a:extLst>
              <a:ext uri="{FF2B5EF4-FFF2-40B4-BE49-F238E27FC236}">
                <a16:creationId xmlns:a16="http://schemas.microsoft.com/office/drawing/2014/main" id="{13EF9B92-7EDB-C06F-34E9-F5CBB30C2EB1}"/>
              </a:ext>
            </a:extLst>
          </p:cNvPr>
          <p:cNvPicPr>
            <a:picLocks noChangeAspect="1"/>
          </p:cNvPicPr>
          <p:nvPr/>
        </p:nvPicPr>
        <p:blipFill>
          <a:blip r:embed="rId5"/>
          <a:stretch>
            <a:fillRect/>
          </a:stretch>
        </p:blipFill>
        <p:spPr>
          <a:xfrm>
            <a:off x="7255044" y="2750638"/>
            <a:ext cx="2913990" cy="2845769"/>
          </a:xfrm>
          <a:prstGeom prst="rect">
            <a:avLst/>
          </a:prstGeom>
        </p:spPr>
      </p:pic>
    </p:spTree>
    <p:extLst>
      <p:ext uri="{BB962C8B-B14F-4D97-AF65-F5344CB8AC3E}">
        <p14:creationId xmlns:p14="http://schemas.microsoft.com/office/powerpoint/2010/main" val="167078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Wellenausbreitung oberhalb 30MHz</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Im UKW-Bereich reicht der Funkhorizont etwas über den geografischen Horizont hinaus (ca. 15%). Diese Reichweite lässt sich durch eine größere Antennenhöhe steigern, da dadurch die </a:t>
            </a:r>
            <a:r>
              <a:rPr lang="de-DE" b="1" dirty="0">
                <a:solidFill>
                  <a:srgbClr val="000000"/>
                </a:solidFill>
              </a:rPr>
              <a:t>quasi-optische Sichtweite</a:t>
            </a:r>
            <a:r>
              <a:rPr lang="de-DE" dirty="0">
                <a:solidFill>
                  <a:srgbClr val="000000"/>
                </a:solidFill>
              </a:rPr>
              <a:t> zunimmt. Hindernisse z. B. Berge schränken die Reichweite ein.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Unter bestimmte Bedingungen (</a:t>
            </a:r>
            <a:r>
              <a:rPr lang="de-DE" b="1" dirty="0">
                <a:solidFill>
                  <a:srgbClr val="000000"/>
                </a:solidFill>
              </a:rPr>
              <a:t>troposphärische Inversionsbildung</a:t>
            </a:r>
            <a:r>
              <a:rPr lang="de-DE" dirty="0">
                <a:solidFill>
                  <a:srgbClr val="000000"/>
                </a:solidFill>
              </a:rPr>
              <a:t>) sind auch im VHF-Bereich Signalausbreitungen über </a:t>
            </a:r>
            <a:r>
              <a:rPr lang="de-DE" b="1" dirty="0">
                <a:solidFill>
                  <a:srgbClr val="000000"/>
                </a:solidFill>
              </a:rPr>
              <a:t>800 bis 1000 km</a:t>
            </a:r>
            <a:r>
              <a:rPr lang="de-DE" dirty="0">
                <a:solidFill>
                  <a:srgbClr val="000000"/>
                </a:solidFill>
              </a:rPr>
              <a:t> möglich.</a:t>
            </a:r>
          </a:p>
          <a:p>
            <a:pPr>
              <a:defRPr/>
            </a:pPr>
            <a:endParaRPr lang="de-DE" sz="400" dirty="0">
              <a:solidFill>
                <a:srgbClr val="000000"/>
              </a:solidFill>
            </a:endParaRPr>
          </a:p>
          <a:p>
            <a:pPr>
              <a:defRPr/>
            </a:pPr>
            <a:r>
              <a:rPr lang="de-DE" dirty="0">
                <a:solidFill>
                  <a:srgbClr val="000000"/>
                </a:solidFill>
              </a:rPr>
              <a:t>Zudem können sich vor allem </a:t>
            </a:r>
            <a:r>
              <a:rPr lang="de-DE" b="1" dirty="0">
                <a:solidFill>
                  <a:srgbClr val="000000"/>
                </a:solidFill>
              </a:rPr>
              <a:t>in den Sommermonaten</a:t>
            </a:r>
            <a:r>
              <a:rPr lang="de-DE" dirty="0">
                <a:solidFill>
                  <a:srgbClr val="000000"/>
                </a:solidFill>
              </a:rPr>
              <a:t> stark ionisierte Bereiche in einer Höhe von etwa 100 bis 110 km bilden über die dann durch Brechung (Refraktion) Entfernungen von </a:t>
            </a:r>
            <a:r>
              <a:rPr lang="de-DE" b="1" dirty="0">
                <a:solidFill>
                  <a:srgbClr val="000000"/>
                </a:solidFill>
              </a:rPr>
              <a:t>1000 – 2000 km </a:t>
            </a:r>
            <a:r>
              <a:rPr lang="de-DE" dirty="0">
                <a:solidFill>
                  <a:srgbClr val="000000"/>
                </a:solidFill>
              </a:rPr>
              <a:t>ermöglichen. Man spricht dann von sogenannten </a:t>
            </a:r>
            <a:r>
              <a:rPr lang="de-DE" b="1" dirty="0" err="1">
                <a:solidFill>
                  <a:srgbClr val="000000"/>
                </a:solidFill>
              </a:rPr>
              <a:t>Sporadic</a:t>
            </a:r>
            <a:r>
              <a:rPr lang="de-DE" b="1" dirty="0">
                <a:solidFill>
                  <a:srgbClr val="000000"/>
                </a:solidFill>
              </a:rPr>
              <a:t>-E-Bedingungen</a:t>
            </a:r>
            <a:r>
              <a:rPr lang="de-DE" dirty="0">
                <a:solidFill>
                  <a:srgbClr val="000000"/>
                </a:solidFill>
              </a:rPr>
              <a:t>.</a:t>
            </a:r>
          </a:p>
        </p:txBody>
      </p:sp>
      <p:sp>
        <p:nvSpPr>
          <p:cNvPr id="14" name="Freihandform: Form 13">
            <a:extLst>
              <a:ext uri="{FF2B5EF4-FFF2-40B4-BE49-F238E27FC236}">
                <a16:creationId xmlns:a16="http://schemas.microsoft.com/office/drawing/2014/main" id="{C61944D3-B169-2A16-7214-FCB9FF7DD209}"/>
              </a:ext>
            </a:extLst>
          </p:cNvPr>
          <p:cNvSpPr/>
          <p:nvPr/>
        </p:nvSpPr>
        <p:spPr>
          <a:xfrm>
            <a:off x="1397726" y="2756646"/>
            <a:ext cx="7942217" cy="833719"/>
          </a:xfrm>
          <a:custGeom>
            <a:avLst/>
            <a:gdLst>
              <a:gd name="connsiteX0" fmla="*/ 0 w 7942217"/>
              <a:gd name="connsiteY0" fmla="*/ 156754 h 156754"/>
              <a:gd name="connsiteX1" fmla="*/ 7942217 w 7942217"/>
              <a:gd name="connsiteY1" fmla="*/ 0 h 156754"/>
              <a:gd name="connsiteX0" fmla="*/ 0 w 7942217"/>
              <a:gd name="connsiteY0" fmla="*/ 156754 h 156754"/>
              <a:gd name="connsiteX1" fmla="*/ 995850 w 7942217"/>
              <a:gd name="connsiteY1" fmla="*/ 94129 h 156754"/>
              <a:gd name="connsiteX2" fmla="*/ 7942217 w 7942217"/>
              <a:gd name="connsiteY2" fmla="*/ 0 h 156754"/>
              <a:gd name="connsiteX0" fmla="*/ 0 w 7942217"/>
              <a:gd name="connsiteY0" fmla="*/ 775319 h 775319"/>
              <a:gd name="connsiteX1" fmla="*/ 619333 w 7942217"/>
              <a:gd name="connsiteY1" fmla="*/ 0 h 775319"/>
              <a:gd name="connsiteX2" fmla="*/ 7942217 w 7942217"/>
              <a:gd name="connsiteY2" fmla="*/ 618565 h 775319"/>
              <a:gd name="connsiteX0" fmla="*/ 115703 w 8057920"/>
              <a:gd name="connsiteY0" fmla="*/ 776436 h 776436"/>
              <a:gd name="connsiteX1" fmla="*/ 735036 w 8057920"/>
              <a:gd name="connsiteY1" fmla="*/ 1117 h 776436"/>
              <a:gd name="connsiteX2" fmla="*/ 8057920 w 8057920"/>
              <a:gd name="connsiteY2" fmla="*/ 619682 h 776436"/>
              <a:gd name="connsiteX0" fmla="*/ 0 w 7942217"/>
              <a:gd name="connsiteY0" fmla="*/ 775597 h 775597"/>
              <a:gd name="connsiteX1" fmla="*/ 619333 w 7942217"/>
              <a:gd name="connsiteY1" fmla="*/ 278 h 775597"/>
              <a:gd name="connsiteX2" fmla="*/ 7942217 w 7942217"/>
              <a:gd name="connsiteY2" fmla="*/ 618843 h 775597"/>
              <a:gd name="connsiteX0" fmla="*/ 0 w 7942217"/>
              <a:gd name="connsiteY0" fmla="*/ 775597 h 775597"/>
              <a:gd name="connsiteX1" fmla="*/ 619333 w 7942217"/>
              <a:gd name="connsiteY1" fmla="*/ 278 h 775597"/>
              <a:gd name="connsiteX2" fmla="*/ 7942217 w 7942217"/>
              <a:gd name="connsiteY2" fmla="*/ 618843 h 775597"/>
              <a:gd name="connsiteX0" fmla="*/ 0 w 7942217"/>
              <a:gd name="connsiteY0" fmla="*/ 810873 h 810873"/>
              <a:gd name="connsiteX1" fmla="*/ 619333 w 7942217"/>
              <a:gd name="connsiteY1" fmla="*/ 35554 h 810873"/>
              <a:gd name="connsiteX2" fmla="*/ 2286768 w 7942217"/>
              <a:gd name="connsiteY2" fmla="*/ 183473 h 810873"/>
              <a:gd name="connsiteX3" fmla="*/ 7942217 w 7942217"/>
              <a:gd name="connsiteY3" fmla="*/ 654119 h 810873"/>
              <a:gd name="connsiteX0" fmla="*/ 0 w 7942217"/>
              <a:gd name="connsiteY0" fmla="*/ 775322 h 775322"/>
              <a:gd name="connsiteX1" fmla="*/ 619333 w 7942217"/>
              <a:gd name="connsiteY1" fmla="*/ 3 h 775322"/>
              <a:gd name="connsiteX2" fmla="*/ 1977486 w 7942217"/>
              <a:gd name="connsiteY2" fmla="*/ 766487 h 775322"/>
              <a:gd name="connsiteX3" fmla="*/ 7942217 w 7942217"/>
              <a:gd name="connsiteY3" fmla="*/ 618568 h 775322"/>
              <a:gd name="connsiteX0" fmla="*/ 0 w 7942217"/>
              <a:gd name="connsiteY0" fmla="*/ 775321 h 775321"/>
              <a:gd name="connsiteX1" fmla="*/ 619333 w 7942217"/>
              <a:gd name="connsiteY1" fmla="*/ 2 h 775321"/>
              <a:gd name="connsiteX2" fmla="*/ 1977486 w 7942217"/>
              <a:gd name="connsiteY2" fmla="*/ 766486 h 775321"/>
              <a:gd name="connsiteX3" fmla="*/ 7942217 w 7942217"/>
              <a:gd name="connsiteY3" fmla="*/ 618567 h 775321"/>
              <a:gd name="connsiteX0" fmla="*/ 0 w 7942217"/>
              <a:gd name="connsiteY0" fmla="*/ 775321 h 775321"/>
              <a:gd name="connsiteX1" fmla="*/ 619333 w 7942217"/>
              <a:gd name="connsiteY1" fmla="*/ 2 h 775321"/>
              <a:gd name="connsiteX2" fmla="*/ 1977486 w 7942217"/>
              <a:gd name="connsiteY2" fmla="*/ 766486 h 775321"/>
              <a:gd name="connsiteX3" fmla="*/ 7942217 w 7942217"/>
              <a:gd name="connsiteY3" fmla="*/ 618567 h 775321"/>
              <a:gd name="connsiteX0" fmla="*/ 0 w 7942217"/>
              <a:gd name="connsiteY0" fmla="*/ 775321 h 775321"/>
              <a:gd name="connsiteX1" fmla="*/ 619333 w 7942217"/>
              <a:gd name="connsiteY1" fmla="*/ 2 h 775321"/>
              <a:gd name="connsiteX2" fmla="*/ 1977486 w 7942217"/>
              <a:gd name="connsiteY2" fmla="*/ 766486 h 775321"/>
              <a:gd name="connsiteX3" fmla="*/ 7942217 w 7942217"/>
              <a:gd name="connsiteY3" fmla="*/ 618567 h 775321"/>
              <a:gd name="connsiteX0" fmla="*/ 0 w 7942217"/>
              <a:gd name="connsiteY0" fmla="*/ 775321 h 775321"/>
              <a:gd name="connsiteX1" fmla="*/ 619333 w 7942217"/>
              <a:gd name="connsiteY1" fmla="*/ 2 h 775321"/>
              <a:gd name="connsiteX2" fmla="*/ 1977486 w 7942217"/>
              <a:gd name="connsiteY2" fmla="*/ 766486 h 775321"/>
              <a:gd name="connsiteX3" fmla="*/ 7942217 w 7942217"/>
              <a:gd name="connsiteY3" fmla="*/ 618567 h 775321"/>
              <a:gd name="connsiteX0" fmla="*/ 0 w 7942217"/>
              <a:gd name="connsiteY0" fmla="*/ 775321 h 775321"/>
              <a:gd name="connsiteX1" fmla="*/ 619333 w 7942217"/>
              <a:gd name="connsiteY1" fmla="*/ 2 h 775321"/>
              <a:gd name="connsiteX2" fmla="*/ 1977486 w 7942217"/>
              <a:gd name="connsiteY2" fmla="*/ 766486 h 775321"/>
              <a:gd name="connsiteX3" fmla="*/ 7942217 w 7942217"/>
              <a:gd name="connsiteY3" fmla="*/ 618567 h 775321"/>
              <a:gd name="connsiteX0" fmla="*/ 0 w 7942217"/>
              <a:gd name="connsiteY0" fmla="*/ 775321 h 775321"/>
              <a:gd name="connsiteX1" fmla="*/ 619333 w 7942217"/>
              <a:gd name="connsiteY1" fmla="*/ 2 h 775321"/>
              <a:gd name="connsiteX2" fmla="*/ 1977486 w 7942217"/>
              <a:gd name="connsiteY2" fmla="*/ 766486 h 775321"/>
              <a:gd name="connsiteX3" fmla="*/ 7942217 w 7942217"/>
              <a:gd name="connsiteY3" fmla="*/ 618567 h 775321"/>
              <a:gd name="connsiteX0" fmla="*/ 0 w 7942217"/>
              <a:gd name="connsiteY0" fmla="*/ 775321 h 775321"/>
              <a:gd name="connsiteX1" fmla="*/ 619333 w 7942217"/>
              <a:gd name="connsiteY1" fmla="*/ 2 h 775321"/>
              <a:gd name="connsiteX2" fmla="*/ 1977486 w 7942217"/>
              <a:gd name="connsiteY2" fmla="*/ 766486 h 775321"/>
              <a:gd name="connsiteX3" fmla="*/ 7942217 w 7942217"/>
              <a:gd name="connsiteY3" fmla="*/ 618567 h 775321"/>
              <a:gd name="connsiteX0" fmla="*/ 0 w 7942217"/>
              <a:gd name="connsiteY0" fmla="*/ 761875 h 781122"/>
              <a:gd name="connsiteX1" fmla="*/ 686568 w 7942217"/>
              <a:gd name="connsiteY1" fmla="*/ 3 h 781122"/>
              <a:gd name="connsiteX2" fmla="*/ 1977486 w 7942217"/>
              <a:gd name="connsiteY2" fmla="*/ 753040 h 781122"/>
              <a:gd name="connsiteX3" fmla="*/ 7942217 w 7942217"/>
              <a:gd name="connsiteY3" fmla="*/ 605121 h 781122"/>
              <a:gd name="connsiteX0" fmla="*/ 0 w 7942217"/>
              <a:gd name="connsiteY0" fmla="*/ 761875 h 781122"/>
              <a:gd name="connsiteX1" fmla="*/ 686568 w 7942217"/>
              <a:gd name="connsiteY1" fmla="*/ 3 h 781122"/>
              <a:gd name="connsiteX2" fmla="*/ 1977486 w 7942217"/>
              <a:gd name="connsiteY2" fmla="*/ 753040 h 781122"/>
              <a:gd name="connsiteX3" fmla="*/ 7942217 w 7942217"/>
              <a:gd name="connsiteY3" fmla="*/ 605121 h 781122"/>
              <a:gd name="connsiteX0" fmla="*/ 0 w 7942217"/>
              <a:gd name="connsiteY0" fmla="*/ 761875 h 761875"/>
              <a:gd name="connsiteX1" fmla="*/ 686568 w 7942217"/>
              <a:gd name="connsiteY1" fmla="*/ 3 h 761875"/>
              <a:gd name="connsiteX2" fmla="*/ 1977486 w 7942217"/>
              <a:gd name="connsiteY2" fmla="*/ 753040 h 761875"/>
              <a:gd name="connsiteX3" fmla="*/ 7942217 w 7942217"/>
              <a:gd name="connsiteY3" fmla="*/ 605121 h 761875"/>
              <a:gd name="connsiteX0" fmla="*/ 0 w 7942217"/>
              <a:gd name="connsiteY0" fmla="*/ 761875 h 801369"/>
              <a:gd name="connsiteX1" fmla="*/ 686568 w 7942217"/>
              <a:gd name="connsiteY1" fmla="*/ 3 h 801369"/>
              <a:gd name="connsiteX2" fmla="*/ 1977486 w 7942217"/>
              <a:gd name="connsiteY2" fmla="*/ 753040 h 801369"/>
              <a:gd name="connsiteX3" fmla="*/ 3725603 w 7942217"/>
              <a:gd name="connsiteY3" fmla="*/ 712697 h 801369"/>
              <a:gd name="connsiteX4" fmla="*/ 7942217 w 7942217"/>
              <a:gd name="connsiteY4" fmla="*/ 605121 h 801369"/>
              <a:gd name="connsiteX0" fmla="*/ 0 w 7942217"/>
              <a:gd name="connsiteY0" fmla="*/ 761875 h 803540"/>
              <a:gd name="connsiteX1" fmla="*/ 686568 w 7942217"/>
              <a:gd name="connsiteY1" fmla="*/ 3 h 803540"/>
              <a:gd name="connsiteX2" fmla="*/ 1977486 w 7942217"/>
              <a:gd name="connsiteY2" fmla="*/ 753040 h 803540"/>
              <a:gd name="connsiteX3" fmla="*/ 3725603 w 7942217"/>
              <a:gd name="connsiteY3" fmla="*/ 712697 h 803540"/>
              <a:gd name="connsiteX4" fmla="*/ 7942217 w 7942217"/>
              <a:gd name="connsiteY4" fmla="*/ 605121 h 803540"/>
              <a:gd name="connsiteX0" fmla="*/ 0 w 7942217"/>
              <a:gd name="connsiteY0" fmla="*/ 761875 h 796365"/>
              <a:gd name="connsiteX1" fmla="*/ 686568 w 7942217"/>
              <a:gd name="connsiteY1" fmla="*/ 3 h 796365"/>
              <a:gd name="connsiteX2" fmla="*/ 1977486 w 7942217"/>
              <a:gd name="connsiteY2" fmla="*/ 753040 h 796365"/>
              <a:gd name="connsiteX3" fmla="*/ 3725603 w 7942217"/>
              <a:gd name="connsiteY3" fmla="*/ 712697 h 796365"/>
              <a:gd name="connsiteX4" fmla="*/ 7942217 w 7942217"/>
              <a:gd name="connsiteY4" fmla="*/ 605121 h 796365"/>
              <a:gd name="connsiteX0" fmla="*/ 0 w 7942217"/>
              <a:gd name="connsiteY0" fmla="*/ 761875 h 761875"/>
              <a:gd name="connsiteX1" fmla="*/ 686568 w 7942217"/>
              <a:gd name="connsiteY1" fmla="*/ 3 h 761875"/>
              <a:gd name="connsiteX2" fmla="*/ 1977486 w 7942217"/>
              <a:gd name="connsiteY2" fmla="*/ 753040 h 761875"/>
              <a:gd name="connsiteX3" fmla="*/ 3322191 w 7942217"/>
              <a:gd name="connsiteY3" fmla="*/ 134474 h 761875"/>
              <a:gd name="connsiteX4" fmla="*/ 7942217 w 7942217"/>
              <a:gd name="connsiteY4" fmla="*/ 605121 h 761875"/>
              <a:gd name="connsiteX0" fmla="*/ 0 w 7942217"/>
              <a:gd name="connsiteY0" fmla="*/ 761875 h 761875"/>
              <a:gd name="connsiteX1" fmla="*/ 686568 w 7942217"/>
              <a:gd name="connsiteY1" fmla="*/ 3 h 761875"/>
              <a:gd name="connsiteX2" fmla="*/ 1977486 w 7942217"/>
              <a:gd name="connsiteY2" fmla="*/ 753040 h 761875"/>
              <a:gd name="connsiteX3" fmla="*/ 3322191 w 7942217"/>
              <a:gd name="connsiteY3" fmla="*/ 134474 h 761875"/>
              <a:gd name="connsiteX4" fmla="*/ 7942217 w 7942217"/>
              <a:gd name="connsiteY4" fmla="*/ 605121 h 761875"/>
              <a:gd name="connsiteX0" fmla="*/ 0 w 7942217"/>
              <a:gd name="connsiteY0" fmla="*/ 761875 h 761875"/>
              <a:gd name="connsiteX1" fmla="*/ 686568 w 7942217"/>
              <a:gd name="connsiteY1" fmla="*/ 3 h 761875"/>
              <a:gd name="connsiteX2" fmla="*/ 1977486 w 7942217"/>
              <a:gd name="connsiteY2" fmla="*/ 753040 h 761875"/>
              <a:gd name="connsiteX3" fmla="*/ 3322191 w 7942217"/>
              <a:gd name="connsiteY3" fmla="*/ 134474 h 761875"/>
              <a:gd name="connsiteX4" fmla="*/ 7942217 w 7942217"/>
              <a:gd name="connsiteY4" fmla="*/ 605121 h 761875"/>
              <a:gd name="connsiteX0" fmla="*/ 0 w 7942217"/>
              <a:gd name="connsiteY0" fmla="*/ 761873 h 766582"/>
              <a:gd name="connsiteX1" fmla="*/ 686568 w 7942217"/>
              <a:gd name="connsiteY1" fmla="*/ 1 h 766582"/>
              <a:gd name="connsiteX2" fmla="*/ 2004380 w 7942217"/>
              <a:gd name="connsiteY2" fmla="*/ 766485 h 766582"/>
              <a:gd name="connsiteX3" fmla="*/ 3322191 w 7942217"/>
              <a:gd name="connsiteY3" fmla="*/ 134472 h 766582"/>
              <a:gd name="connsiteX4" fmla="*/ 7942217 w 7942217"/>
              <a:gd name="connsiteY4" fmla="*/ 605119 h 766582"/>
              <a:gd name="connsiteX0" fmla="*/ 0 w 7942217"/>
              <a:gd name="connsiteY0" fmla="*/ 761874 h 761874"/>
              <a:gd name="connsiteX1" fmla="*/ 686568 w 7942217"/>
              <a:gd name="connsiteY1" fmla="*/ 2 h 761874"/>
              <a:gd name="connsiteX2" fmla="*/ 2098509 w 7942217"/>
              <a:gd name="connsiteY2" fmla="*/ 753039 h 761874"/>
              <a:gd name="connsiteX3" fmla="*/ 3322191 w 7942217"/>
              <a:gd name="connsiteY3" fmla="*/ 134473 h 761874"/>
              <a:gd name="connsiteX4" fmla="*/ 7942217 w 7942217"/>
              <a:gd name="connsiteY4" fmla="*/ 605120 h 761874"/>
              <a:gd name="connsiteX0" fmla="*/ 0 w 7942217"/>
              <a:gd name="connsiteY0" fmla="*/ 761874 h 761874"/>
              <a:gd name="connsiteX1" fmla="*/ 686568 w 7942217"/>
              <a:gd name="connsiteY1" fmla="*/ 2 h 761874"/>
              <a:gd name="connsiteX2" fmla="*/ 2098509 w 7942217"/>
              <a:gd name="connsiteY2" fmla="*/ 753039 h 761874"/>
              <a:gd name="connsiteX3" fmla="*/ 3322191 w 7942217"/>
              <a:gd name="connsiteY3" fmla="*/ 134473 h 761874"/>
              <a:gd name="connsiteX4" fmla="*/ 7942217 w 7942217"/>
              <a:gd name="connsiteY4" fmla="*/ 605120 h 761874"/>
              <a:gd name="connsiteX0" fmla="*/ 0 w 7942217"/>
              <a:gd name="connsiteY0" fmla="*/ 761874 h 761874"/>
              <a:gd name="connsiteX1" fmla="*/ 686568 w 7942217"/>
              <a:gd name="connsiteY1" fmla="*/ 2 h 761874"/>
              <a:gd name="connsiteX2" fmla="*/ 2098509 w 7942217"/>
              <a:gd name="connsiteY2" fmla="*/ 753039 h 761874"/>
              <a:gd name="connsiteX3" fmla="*/ 3322191 w 7942217"/>
              <a:gd name="connsiteY3" fmla="*/ 134473 h 761874"/>
              <a:gd name="connsiteX4" fmla="*/ 5298909 w 7942217"/>
              <a:gd name="connsiteY4" fmla="*/ 336179 h 761874"/>
              <a:gd name="connsiteX5" fmla="*/ 7942217 w 7942217"/>
              <a:gd name="connsiteY5" fmla="*/ 605120 h 761874"/>
              <a:gd name="connsiteX0" fmla="*/ 0 w 7942217"/>
              <a:gd name="connsiteY0" fmla="*/ 761874 h 761874"/>
              <a:gd name="connsiteX1" fmla="*/ 686568 w 7942217"/>
              <a:gd name="connsiteY1" fmla="*/ 2 h 761874"/>
              <a:gd name="connsiteX2" fmla="*/ 2098509 w 7942217"/>
              <a:gd name="connsiteY2" fmla="*/ 753039 h 761874"/>
              <a:gd name="connsiteX3" fmla="*/ 3322191 w 7942217"/>
              <a:gd name="connsiteY3" fmla="*/ 134473 h 761874"/>
              <a:gd name="connsiteX4" fmla="*/ 5298909 w 7942217"/>
              <a:gd name="connsiteY4" fmla="*/ 336179 h 761874"/>
              <a:gd name="connsiteX5" fmla="*/ 7942217 w 7942217"/>
              <a:gd name="connsiteY5" fmla="*/ 605120 h 761874"/>
              <a:gd name="connsiteX0" fmla="*/ 0 w 7942217"/>
              <a:gd name="connsiteY0" fmla="*/ 761874 h 833720"/>
              <a:gd name="connsiteX1" fmla="*/ 686568 w 7942217"/>
              <a:gd name="connsiteY1" fmla="*/ 2 h 833720"/>
              <a:gd name="connsiteX2" fmla="*/ 2098509 w 7942217"/>
              <a:gd name="connsiteY2" fmla="*/ 753039 h 833720"/>
              <a:gd name="connsiteX3" fmla="*/ 3322191 w 7942217"/>
              <a:gd name="connsiteY3" fmla="*/ 134473 h 833720"/>
              <a:gd name="connsiteX4" fmla="*/ 4478639 w 7942217"/>
              <a:gd name="connsiteY4" fmla="*/ 833720 h 833720"/>
              <a:gd name="connsiteX5" fmla="*/ 7942217 w 7942217"/>
              <a:gd name="connsiteY5" fmla="*/ 605120 h 833720"/>
              <a:gd name="connsiteX0" fmla="*/ 0 w 7942217"/>
              <a:gd name="connsiteY0" fmla="*/ 761874 h 833720"/>
              <a:gd name="connsiteX1" fmla="*/ 686568 w 7942217"/>
              <a:gd name="connsiteY1" fmla="*/ 2 h 833720"/>
              <a:gd name="connsiteX2" fmla="*/ 2098509 w 7942217"/>
              <a:gd name="connsiteY2" fmla="*/ 753039 h 833720"/>
              <a:gd name="connsiteX3" fmla="*/ 3322191 w 7942217"/>
              <a:gd name="connsiteY3" fmla="*/ 134473 h 833720"/>
              <a:gd name="connsiteX4" fmla="*/ 4478639 w 7942217"/>
              <a:gd name="connsiteY4" fmla="*/ 833720 h 833720"/>
              <a:gd name="connsiteX5" fmla="*/ 7942217 w 7942217"/>
              <a:gd name="connsiteY5" fmla="*/ 605120 h 833720"/>
              <a:gd name="connsiteX0" fmla="*/ 0 w 7942217"/>
              <a:gd name="connsiteY0" fmla="*/ 761874 h 833741"/>
              <a:gd name="connsiteX1" fmla="*/ 686568 w 7942217"/>
              <a:gd name="connsiteY1" fmla="*/ 2 h 833741"/>
              <a:gd name="connsiteX2" fmla="*/ 2098509 w 7942217"/>
              <a:gd name="connsiteY2" fmla="*/ 753039 h 833741"/>
              <a:gd name="connsiteX3" fmla="*/ 3322191 w 7942217"/>
              <a:gd name="connsiteY3" fmla="*/ 134473 h 833741"/>
              <a:gd name="connsiteX4" fmla="*/ 4478639 w 7942217"/>
              <a:gd name="connsiteY4" fmla="*/ 833720 h 833741"/>
              <a:gd name="connsiteX5" fmla="*/ 7942217 w 7942217"/>
              <a:gd name="connsiteY5" fmla="*/ 605120 h 833741"/>
              <a:gd name="connsiteX0" fmla="*/ 0 w 7942217"/>
              <a:gd name="connsiteY0" fmla="*/ 761873 h 833740"/>
              <a:gd name="connsiteX1" fmla="*/ 686568 w 7942217"/>
              <a:gd name="connsiteY1" fmla="*/ 1 h 833740"/>
              <a:gd name="connsiteX2" fmla="*/ 2085062 w 7942217"/>
              <a:gd name="connsiteY2" fmla="*/ 766485 h 833740"/>
              <a:gd name="connsiteX3" fmla="*/ 3322191 w 7942217"/>
              <a:gd name="connsiteY3" fmla="*/ 134472 h 833740"/>
              <a:gd name="connsiteX4" fmla="*/ 4478639 w 7942217"/>
              <a:gd name="connsiteY4" fmla="*/ 833719 h 833740"/>
              <a:gd name="connsiteX5" fmla="*/ 7942217 w 7942217"/>
              <a:gd name="connsiteY5" fmla="*/ 605119 h 833740"/>
              <a:gd name="connsiteX0" fmla="*/ 0 w 7942217"/>
              <a:gd name="connsiteY0" fmla="*/ 761873 h 857471"/>
              <a:gd name="connsiteX1" fmla="*/ 686568 w 7942217"/>
              <a:gd name="connsiteY1" fmla="*/ 1 h 857471"/>
              <a:gd name="connsiteX2" fmla="*/ 2085062 w 7942217"/>
              <a:gd name="connsiteY2" fmla="*/ 766485 h 857471"/>
              <a:gd name="connsiteX3" fmla="*/ 3322191 w 7942217"/>
              <a:gd name="connsiteY3" fmla="*/ 134472 h 857471"/>
              <a:gd name="connsiteX4" fmla="*/ 4478639 w 7942217"/>
              <a:gd name="connsiteY4" fmla="*/ 833719 h 857471"/>
              <a:gd name="connsiteX5" fmla="*/ 6885662 w 7942217"/>
              <a:gd name="connsiteY5" fmla="*/ 685800 h 857471"/>
              <a:gd name="connsiteX6" fmla="*/ 7942217 w 7942217"/>
              <a:gd name="connsiteY6" fmla="*/ 605119 h 857471"/>
              <a:gd name="connsiteX0" fmla="*/ 0 w 7942217"/>
              <a:gd name="connsiteY0" fmla="*/ 761873 h 833724"/>
              <a:gd name="connsiteX1" fmla="*/ 686568 w 7942217"/>
              <a:gd name="connsiteY1" fmla="*/ 1 h 833724"/>
              <a:gd name="connsiteX2" fmla="*/ 2085062 w 7942217"/>
              <a:gd name="connsiteY2" fmla="*/ 766485 h 833724"/>
              <a:gd name="connsiteX3" fmla="*/ 3322191 w 7942217"/>
              <a:gd name="connsiteY3" fmla="*/ 134472 h 833724"/>
              <a:gd name="connsiteX4" fmla="*/ 4478639 w 7942217"/>
              <a:gd name="connsiteY4" fmla="*/ 833719 h 833724"/>
              <a:gd name="connsiteX5" fmla="*/ 7047027 w 7942217"/>
              <a:gd name="connsiteY5" fmla="*/ 147918 h 833724"/>
              <a:gd name="connsiteX6" fmla="*/ 7942217 w 7942217"/>
              <a:gd name="connsiteY6" fmla="*/ 605119 h 833724"/>
              <a:gd name="connsiteX0" fmla="*/ 0 w 7942217"/>
              <a:gd name="connsiteY0" fmla="*/ 761873 h 833724"/>
              <a:gd name="connsiteX1" fmla="*/ 686568 w 7942217"/>
              <a:gd name="connsiteY1" fmla="*/ 1 h 833724"/>
              <a:gd name="connsiteX2" fmla="*/ 2085062 w 7942217"/>
              <a:gd name="connsiteY2" fmla="*/ 766485 h 833724"/>
              <a:gd name="connsiteX3" fmla="*/ 3322191 w 7942217"/>
              <a:gd name="connsiteY3" fmla="*/ 134472 h 833724"/>
              <a:gd name="connsiteX4" fmla="*/ 4478639 w 7942217"/>
              <a:gd name="connsiteY4" fmla="*/ 833719 h 833724"/>
              <a:gd name="connsiteX5" fmla="*/ 7047027 w 7942217"/>
              <a:gd name="connsiteY5" fmla="*/ 147918 h 833724"/>
              <a:gd name="connsiteX6" fmla="*/ 7942217 w 7942217"/>
              <a:gd name="connsiteY6" fmla="*/ 605119 h 833724"/>
              <a:gd name="connsiteX0" fmla="*/ 0 w 7942217"/>
              <a:gd name="connsiteY0" fmla="*/ 761873 h 833724"/>
              <a:gd name="connsiteX1" fmla="*/ 686568 w 7942217"/>
              <a:gd name="connsiteY1" fmla="*/ 1 h 833724"/>
              <a:gd name="connsiteX2" fmla="*/ 2085062 w 7942217"/>
              <a:gd name="connsiteY2" fmla="*/ 766485 h 833724"/>
              <a:gd name="connsiteX3" fmla="*/ 3322191 w 7942217"/>
              <a:gd name="connsiteY3" fmla="*/ 134472 h 833724"/>
              <a:gd name="connsiteX4" fmla="*/ 4478639 w 7942217"/>
              <a:gd name="connsiteY4" fmla="*/ 833719 h 833724"/>
              <a:gd name="connsiteX5" fmla="*/ 7047027 w 7942217"/>
              <a:gd name="connsiteY5" fmla="*/ 147918 h 833724"/>
              <a:gd name="connsiteX6" fmla="*/ 7942217 w 7942217"/>
              <a:gd name="connsiteY6" fmla="*/ 605119 h 833724"/>
              <a:gd name="connsiteX0" fmla="*/ 0 w 7942217"/>
              <a:gd name="connsiteY0" fmla="*/ 761873 h 836300"/>
              <a:gd name="connsiteX1" fmla="*/ 686568 w 7942217"/>
              <a:gd name="connsiteY1" fmla="*/ 1 h 836300"/>
              <a:gd name="connsiteX2" fmla="*/ 2085062 w 7942217"/>
              <a:gd name="connsiteY2" fmla="*/ 766485 h 836300"/>
              <a:gd name="connsiteX3" fmla="*/ 3322191 w 7942217"/>
              <a:gd name="connsiteY3" fmla="*/ 134472 h 836300"/>
              <a:gd name="connsiteX4" fmla="*/ 4478639 w 7942217"/>
              <a:gd name="connsiteY4" fmla="*/ 833719 h 836300"/>
              <a:gd name="connsiteX5" fmla="*/ 6226756 w 7942217"/>
              <a:gd name="connsiteY5" fmla="*/ 363071 h 836300"/>
              <a:gd name="connsiteX6" fmla="*/ 7047027 w 7942217"/>
              <a:gd name="connsiteY6" fmla="*/ 147918 h 836300"/>
              <a:gd name="connsiteX7" fmla="*/ 7942217 w 7942217"/>
              <a:gd name="connsiteY7" fmla="*/ 605119 h 836300"/>
              <a:gd name="connsiteX0" fmla="*/ 0 w 7942217"/>
              <a:gd name="connsiteY0" fmla="*/ 761873 h 839827"/>
              <a:gd name="connsiteX1" fmla="*/ 686568 w 7942217"/>
              <a:gd name="connsiteY1" fmla="*/ 1 h 839827"/>
              <a:gd name="connsiteX2" fmla="*/ 2085062 w 7942217"/>
              <a:gd name="connsiteY2" fmla="*/ 766485 h 839827"/>
              <a:gd name="connsiteX3" fmla="*/ 3322191 w 7942217"/>
              <a:gd name="connsiteY3" fmla="*/ 134472 h 839827"/>
              <a:gd name="connsiteX4" fmla="*/ 4478639 w 7942217"/>
              <a:gd name="connsiteY4" fmla="*/ 833719 h 839827"/>
              <a:gd name="connsiteX5" fmla="*/ 6482250 w 7942217"/>
              <a:gd name="connsiteY5" fmla="*/ 457200 h 839827"/>
              <a:gd name="connsiteX6" fmla="*/ 7047027 w 7942217"/>
              <a:gd name="connsiteY6" fmla="*/ 147918 h 839827"/>
              <a:gd name="connsiteX7" fmla="*/ 7942217 w 7942217"/>
              <a:gd name="connsiteY7" fmla="*/ 605119 h 839827"/>
              <a:gd name="connsiteX0" fmla="*/ 0 w 7942217"/>
              <a:gd name="connsiteY0" fmla="*/ 761873 h 833719"/>
              <a:gd name="connsiteX1" fmla="*/ 686568 w 7942217"/>
              <a:gd name="connsiteY1" fmla="*/ 1 h 833719"/>
              <a:gd name="connsiteX2" fmla="*/ 2085062 w 7942217"/>
              <a:gd name="connsiteY2" fmla="*/ 766485 h 833719"/>
              <a:gd name="connsiteX3" fmla="*/ 3322191 w 7942217"/>
              <a:gd name="connsiteY3" fmla="*/ 134472 h 833719"/>
              <a:gd name="connsiteX4" fmla="*/ 4478639 w 7942217"/>
              <a:gd name="connsiteY4" fmla="*/ 833719 h 833719"/>
              <a:gd name="connsiteX5" fmla="*/ 6482250 w 7942217"/>
              <a:gd name="connsiteY5" fmla="*/ 457200 h 833719"/>
              <a:gd name="connsiteX6" fmla="*/ 7047027 w 7942217"/>
              <a:gd name="connsiteY6" fmla="*/ 147918 h 833719"/>
              <a:gd name="connsiteX7" fmla="*/ 7942217 w 7942217"/>
              <a:gd name="connsiteY7" fmla="*/ 605119 h 833719"/>
              <a:gd name="connsiteX0" fmla="*/ 0 w 7942217"/>
              <a:gd name="connsiteY0" fmla="*/ 761873 h 833719"/>
              <a:gd name="connsiteX1" fmla="*/ 686568 w 7942217"/>
              <a:gd name="connsiteY1" fmla="*/ 1 h 833719"/>
              <a:gd name="connsiteX2" fmla="*/ 2085062 w 7942217"/>
              <a:gd name="connsiteY2" fmla="*/ 766485 h 833719"/>
              <a:gd name="connsiteX3" fmla="*/ 3322191 w 7942217"/>
              <a:gd name="connsiteY3" fmla="*/ 134472 h 833719"/>
              <a:gd name="connsiteX4" fmla="*/ 4478639 w 7942217"/>
              <a:gd name="connsiteY4" fmla="*/ 833719 h 833719"/>
              <a:gd name="connsiteX5" fmla="*/ 6482250 w 7942217"/>
              <a:gd name="connsiteY5" fmla="*/ 457200 h 833719"/>
              <a:gd name="connsiteX6" fmla="*/ 7047027 w 7942217"/>
              <a:gd name="connsiteY6" fmla="*/ 147918 h 833719"/>
              <a:gd name="connsiteX7" fmla="*/ 7942217 w 7942217"/>
              <a:gd name="connsiteY7" fmla="*/ 605119 h 833719"/>
              <a:gd name="connsiteX0" fmla="*/ 0 w 7942217"/>
              <a:gd name="connsiteY0" fmla="*/ 761873 h 833719"/>
              <a:gd name="connsiteX1" fmla="*/ 686568 w 7942217"/>
              <a:gd name="connsiteY1" fmla="*/ 1 h 833719"/>
              <a:gd name="connsiteX2" fmla="*/ 2085062 w 7942217"/>
              <a:gd name="connsiteY2" fmla="*/ 766485 h 833719"/>
              <a:gd name="connsiteX3" fmla="*/ 3322191 w 7942217"/>
              <a:gd name="connsiteY3" fmla="*/ 134472 h 833719"/>
              <a:gd name="connsiteX4" fmla="*/ 4478639 w 7942217"/>
              <a:gd name="connsiteY4" fmla="*/ 833719 h 833719"/>
              <a:gd name="connsiteX5" fmla="*/ 6482250 w 7942217"/>
              <a:gd name="connsiteY5" fmla="*/ 457200 h 833719"/>
              <a:gd name="connsiteX6" fmla="*/ 7047027 w 7942217"/>
              <a:gd name="connsiteY6" fmla="*/ 147918 h 833719"/>
              <a:gd name="connsiteX7" fmla="*/ 7942217 w 7942217"/>
              <a:gd name="connsiteY7" fmla="*/ 605119 h 83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42217" h="833719">
                <a:moveTo>
                  <a:pt x="0" y="761873"/>
                </a:moveTo>
                <a:cubicBezTo>
                  <a:pt x="219891" y="678244"/>
                  <a:pt x="339058" y="-768"/>
                  <a:pt x="686568" y="1"/>
                </a:cubicBezTo>
                <a:cubicBezTo>
                  <a:pt x="1034078" y="770"/>
                  <a:pt x="1054120" y="770967"/>
                  <a:pt x="2085062" y="766485"/>
                </a:cubicBezTo>
                <a:cubicBezTo>
                  <a:pt x="3116004" y="762003"/>
                  <a:pt x="2977050" y="136713"/>
                  <a:pt x="3322191" y="134472"/>
                </a:cubicBezTo>
                <a:cubicBezTo>
                  <a:pt x="3667332" y="132231"/>
                  <a:pt x="3804046" y="833719"/>
                  <a:pt x="4478639" y="833719"/>
                </a:cubicBezTo>
                <a:cubicBezTo>
                  <a:pt x="5153232" y="833719"/>
                  <a:pt x="6054185" y="571500"/>
                  <a:pt x="6482250" y="457200"/>
                </a:cubicBezTo>
                <a:cubicBezTo>
                  <a:pt x="6910315" y="342900"/>
                  <a:pt x="6803699" y="123265"/>
                  <a:pt x="7047027" y="147918"/>
                </a:cubicBezTo>
                <a:cubicBezTo>
                  <a:pt x="7290355" y="172571"/>
                  <a:pt x="7766125" y="618566"/>
                  <a:pt x="7942217" y="605119"/>
                </a:cubicBezTo>
              </a:path>
            </a:pathLst>
          </a:cu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5" name="Gruppieren 54">
            <a:extLst>
              <a:ext uri="{FF2B5EF4-FFF2-40B4-BE49-F238E27FC236}">
                <a16:creationId xmlns:a16="http://schemas.microsoft.com/office/drawing/2014/main" id="{6CDC1BEF-485B-887A-DE7E-7974D52A01D3}"/>
              </a:ext>
            </a:extLst>
          </p:cNvPr>
          <p:cNvGrpSpPr/>
          <p:nvPr/>
        </p:nvGrpSpPr>
        <p:grpSpPr>
          <a:xfrm>
            <a:off x="2002790" y="2480376"/>
            <a:ext cx="108399" cy="276268"/>
            <a:chOff x="5862095" y="1507294"/>
            <a:chExt cx="353427" cy="900752"/>
          </a:xfrm>
        </p:grpSpPr>
        <p:sp>
          <p:nvSpPr>
            <p:cNvPr id="22" name="Gleichschenkliges Dreieck 21">
              <a:extLst>
                <a:ext uri="{FF2B5EF4-FFF2-40B4-BE49-F238E27FC236}">
                  <a16:creationId xmlns:a16="http://schemas.microsoft.com/office/drawing/2014/main" id="{ADE1EB0F-EE2A-537C-E46C-A235B3AD6BF8}"/>
                </a:ext>
              </a:extLst>
            </p:cNvPr>
            <p:cNvSpPr>
              <a:spLocks noChangeAspect="1"/>
            </p:cNvSpPr>
            <p:nvPr/>
          </p:nvSpPr>
          <p:spPr>
            <a:xfrm rot="10800000">
              <a:off x="5862095" y="1507294"/>
              <a:ext cx="353427" cy="304678"/>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r Verbinder 22">
              <a:extLst>
                <a:ext uri="{FF2B5EF4-FFF2-40B4-BE49-F238E27FC236}">
                  <a16:creationId xmlns:a16="http://schemas.microsoft.com/office/drawing/2014/main" id="{1F4D3E79-86F8-B6C2-EF6A-864E56296B8E}"/>
                </a:ext>
              </a:extLst>
            </p:cNvPr>
            <p:cNvCxnSpPr/>
            <p:nvPr/>
          </p:nvCxnSpPr>
          <p:spPr>
            <a:xfrm>
              <a:off x="6038808" y="1507294"/>
              <a:ext cx="0" cy="900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feld 55">
            <a:extLst>
              <a:ext uri="{FF2B5EF4-FFF2-40B4-BE49-F238E27FC236}">
                <a16:creationId xmlns:a16="http://schemas.microsoft.com/office/drawing/2014/main" id="{9CDCE0E9-CE4C-D25C-9903-A704C02BBCA0}"/>
              </a:ext>
            </a:extLst>
          </p:cNvPr>
          <p:cNvSpPr txBox="1"/>
          <p:nvPr/>
        </p:nvSpPr>
        <p:spPr>
          <a:xfrm>
            <a:off x="1905345" y="3522253"/>
            <a:ext cx="303288" cy="400110"/>
          </a:xfrm>
          <a:prstGeom prst="rect">
            <a:avLst/>
          </a:prstGeom>
          <a:noFill/>
        </p:spPr>
        <p:txBody>
          <a:bodyPr wrap="none" rtlCol="0">
            <a:spAutoFit/>
          </a:bodyPr>
          <a:lstStyle/>
          <a:p>
            <a:r>
              <a:rPr lang="de-DE" sz="2000" dirty="0"/>
              <a:t>S</a:t>
            </a:r>
          </a:p>
        </p:txBody>
      </p:sp>
      <p:sp>
        <p:nvSpPr>
          <p:cNvPr id="57" name="Textfeld 56">
            <a:extLst>
              <a:ext uri="{FF2B5EF4-FFF2-40B4-BE49-F238E27FC236}">
                <a16:creationId xmlns:a16="http://schemas.microsoft.com/office/drawing/2014/main" id="{55E0FC2C-C05E-0F6E-D488-E90F51B9971E}"/>
              </a:ext>
            </a:extLst>
          </p:cNvPr>
          <p:cNvSpPr txBox="1"/>
          <p:nvPr/>
        </p:nvSpPr>
        <p:spPr>
          <a:xfrm>
            <a:off x="5074146" y="3522253"/>
            <a:ext cx="396262" cy="400110"/>
          </a:xfrm>
          <a:prstGeom prst="rect">
            <a:avLst/>
          </a:prstGeom>
          <a:noFill/>
        </p:spPr>
        <p:txBody>
          <a:bodyPr wrap="none" rtlCol="0">
            <a:spAutoFit/>
          </a:bodyPr>
          <a:lstStyle/>
          <a:p>
            <a:r>
              <a:rPr lang="de-DE" sz="2000" dirty="0">
                <a:solidFill>
                  <a:srgbClr val="FF0000"/>
                </a:solidFill>
              </a:rPr>
              <a:t>E</a:t>
            </a:r>
            <a:r>
              <a:rPr lang="de-DE" sz="2000" baseline="-25000" dirty="0">
                <a:solidFill>
                  <a:srgbClr val="FF0000"/>
                </a:solidFill>
              </a:rPr>
              <a:t>1</a:t>
            </a:r>
          </a:p>
        </p:txBody>
      </p:sp>
      <p:grpSp>
        <p:nvGrpSpPr>
          <p:cNvPr id="58" name="Gruppieren 57">
            <a:extLst>
              <a:ext uri="{FF2B5EF4-FFF2-40B4-BE49-F238E27FC236}">
                <a16:creationId xmlns:a16="http://schemas.microsoft.com/office/drawing/2014/main" id="{A0E7DF85-0938-C15D-99D6-4AF70BBF4119}"/>
              </a:ext>
            </a:extLst>
          </p:cNvPr>
          <p:cNvGrpSpPr/>
          <p:nvPr/>
        </p:nvGrpSpPr>
        <p:grpSpPr>
          <a:xfrm>
            <a:off x="5218078" y="3082266"/>
            <a:ext cx="108399" cy="276268"/>
            <a:chOff x="5862095" y="1507294"/>
            <a:chExt cx="353427" cy="900752"/>
          </a:xfrm>
        </p:grpSpPr>
        <p:sp>
          <p:nvSpPr>
            <p:cNvPr id="59" name="Gleichschenkliges Dreieck 58">
              <a:extLst>
                <a:ext uri="{FF2B5EF4-FFF2-40B4-BE49-F238E27FC236}">
                  <a16:creationId xmlns:a16="http://schemas.microsoft.com/office/drawing/2014/main" id="{195EB6C8-FA43-DD03-D00D-78E9CA3E4F3A}"/>
                </a:ext>
              </a:extLst>
            </p:cNvPr>
            <p:cNvSpPr>
              <a:spLocks noChangeAspect="1"/>
            </p:cNvSpPr>
            <p:nvPr/>
          </p:nvSpPr>
          <p:spPr>
            <a:xfrm rot="10800000">
              <a:off x="5862095" y="1507294"/>
              <a:ext cx="353427" cy="304678"/>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0" name="Gerader Verbinder 59">
              <a:extLst>
                <a:ext uri="{FF2B5EF4-FFF2-40B4-BE49-F238E27FC236}">
                  <a16:creationId xmlns:a16="http://schemas.microsoft.com/office/drawing/2014/main" id="{050F98A8-1D13-CFC2-7872-DC30CDF4A318}"/>
                </a:ext>
              </a:extLst>
            </p:cNvPr>
            <p:cNvCxnSpPr/>
            <p:nvPr/>
          </p:nvCxnSpPr>
          <p:spPr>
            <a:xfrm>
              <a:off x="6038808" y="1507294"/>
              <a:ext cx="0" cy="900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uppieren 60">
            <a:extLst>
              <a:ext uri="{FF2B5EF4-FFF2-40B4-BE49-F238E27FC236}">
                <a16:creationId xmlns:a16="http://schemas.microsoft.com/office/drawing/2014/main" id="{6A64D382-F7E4-A992-D585-A6053A39DEC9}"/>
              </a:ext>
            </a:extLst>
          </p:cNvPr>
          <p:cNvGrpSpPr/>
          <p:nvPr/>
        </p:nvGrpSpPr>
        <p:grpSpPr>
          <a:xfrm>
            <a:off x="6015936" y="3314098"/>
            <a:ext cx="108399" cy="276268"/>
            <a:chOff x="5862095" y="1507294"/>
            <a:chExt cx="353427" cy="900752"/>
          </a:xfrm>
        </p:grpSpPr>
        <p:sp>
          <p:nvSpPr>
            <p:cNvPr id="62" name="Gleichschenkliges Dreieck 61">
              <a:extLst>
                <a:ext uri="{FF2B5EF4-FFF2-40B4-BE49-F238E27FC236}">
                  <a16:creationId xmlns:a16="http://schemas.microsoft.com/office/drawing/2014/main" id="{5D8E5A19-45D3-70C7-2564-1AB1EA5AF398}"/>
                </a:ext>
              </a:extLst>
            </p:cNvPr>
            <p:cNvSpPr>
              <a:spLocks noChangeAspect="1"/>
            </p:cNvSpPr>
            <p:nvPr/>
          </p:nvSpPr>
          <p:spPr>
            <a:xfrm rot="10800000">
              <a:off x="5862095" y="1507294"/>
              <a:ext cx="353427" cy="304678"/>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3" name="Gerader Verbinder 62">
              <a:extLst>
                <a:ext uri="{FF2B5EF4-FFF2-40B4-BE49-F238E27FC236}">
                  <a16:creationId xmlns:a16="http://schemas.microsoft.com/office/drawing/2014/main" id="{07FD33E4-8B3E-4596-3E1D-269A3C8C6E96}"/>
                </a:ext>
              </a:extLst>
            </p:cNvPr>
            <p:cNvCxnSpPr/>
            <p:nvPr/>
          </p:nvCxnSpPr>
          <p:spPr>
            <a:xfrm>
              <a:off x="6038808" y="1507294"/>
              <a:ext cx="0" cy="900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4" name="Gruppieren 1023">
            <a:extLst>
              <a:ext uri="{FF2B5EF4-FFF2-40B4-BE49-F238E27FC236}">
                <a16:creationId xmlns:a16="http://schemas.microsoft.com/office/drawing/2014/main" id="{7D6303AF-4E80-8668-A9FE-8F884E4B1D06}"/>
              </a:ext>
            </a:extLst>
          </p:cNvPr>
          <p:cNvGrpSpPr/>
          <p:nvPr/>
        </p:nvGrpSpPr>
        <p:grpSpPr>
          <a:xfrm>
            <a:off x="7997136" y="2879616"/>
            <a:ext cx="108399" cy="276268"/>
            <a:chOff x="5862095" y="1507294"/>
            <a:chExt cx="353427" cy="900752"/>
          </a:xfrm>
        </p:grpSpPr>
        <p:sp>
          <p:nvSpPr>
            <p:cNvPr id="1025" name="Gleichschenkliges Dreieck 1024">
              <a:extLst>
                <a:ext uri="{FF2B5EF4-FFF2-40B4-BE49-F238E27FC236}">
                  <a16:creationId xmlns:a16="http://schemas.microsoft.com/office/drawing/2014/main" id="{D02B2C36-7021-DEE3-1469-4ADF2899C7FA}"/>
                </a:ext>
              </a:extLst>
            </p:cNvPr>
            <p:cNvSpPr>
              <a:spLocks noChangeAspect="1"/>
            </p:cNvSpPr>
            <p:nvPr/>
          </p:nvSpPr>
          <p:spPr>
            <a:xfrm rot="10800000">
              <a:off x="5862095" y="1507294"/>
              <a:ext cx="353427" cy="304678"/>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7" name="Gerader Verbinder 1026">
              <a:extLst>
                <a:ext uri="{FF2B5EF4-FFF2-40B4-BE49-F238E27FC236}">
                  <a16:creationId xmlns:a16="http://schemas.microsoft.com/office/drawing/2014/main" id="{769EB110-40A9-2ADB-4103-FA0E3E076AD3}"/>
                </a:ext>
              </a:extLst>
            </p:cNvPr>
            <p:cNvCxnSpPr/>
            <p:nvPr/>
          </p:nvCxnSpPr>
          <p:spPr>
            <a:xfrm>
              <a:off x="6038808" y="1507294"/>
              <a:ext cx="0" cy="900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8" name="Gruppieren 1027">
            <a:extLst>
              <a:ext uri="{FF2B5EF4-FFF2-40B4-BE49-F238E27FC236}">
                <a16:creationId xmlns:a16="http://schemas.microsoft.com/office/drawing/2014/main" id="{DCFB5072-D21F-55C6-DC7D-243DC9C9441A}"/>
              </a:ext>
            </a:extLst>
          </p:cNvPr>
          <p:cNvGrpSpPr/>
          <p:nvPr/>
        </p:nvGrpSpPr>
        <p:grpSpPr>
          <a:xfrm>
            <a:off x="9105804" y="3020209"/>
            <a:ext cx="108399" cy="276268"/>
            <a:chOff x="5862095" y="1507294"/>
            <a:chExt cx="353427" cy="900752"/>
          </a:xfrm>
        </p:grpSpPr>
        <p:sp>
          <p:nvSpPr>
            <p:cNvPr id="1029" name="Gleichschenkliges Dreieck 1028">
              <a:extLst>
                <a:ext uri="{FF2B5EF4-FFF2-40B4-BE49-F238E27FC236}">
                  <a16:creationId xmlns:a16="http://schemas.microsoft.com/office/drawing/2014/main" id="{26B13B5D-F996-A7CC-F926-CC734DADA99C}"/>
                </a:ext>
              </a:extLst>
            </p:cNvPr>
            <p:cNvSpPr>
              <a:spLocks noChangeAspect="1"/>
            </p:cNvSpPr>
            <p:nvPr/>
          </p:nvSpPr>
          <p:spPr>
            <a:xfrm rot="10800000">
              <a:off x="5862095" y="1507294"/>
              <a:ext cx="353427" cy="304678"/>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0" name="Gerader Verbinder 1029">
              <a:extLst>
                <a:ext uri="{FF2B5EF4-FFF2-40B4-BE49-F238E27FC236}">
                  <a16:creationId xmlns:a16="http://schemas.microsoft.com/office/drawing/2014/main" id="{58064777-0980-EBA2-F9BE-255BC57A51DD}"/>
                </a:ext>
              </a:extLst>
            </p:cNvPr>
            <p:cNvCxnSpPr/>
            <p:nvPr/>
          </p:nvCxnSpPr>
          <p:spPr>
            <a:xfrm>
              <a:off x="6038808" y="1507294"/>
              <a:ext cx="0" cy="900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1" name="Textfeld 1030">
            <a:extLst>
              <a:ext uri="{FF2B5EF4-FFF2-40B4-BE49-F238E27FC236}">
                <a16:creationId xmlns:a16="http://schemas.microsoft.com/office/drawing/2014/main" id="{B4C08CC4-52AD-127D-8D23-F070CC0711FA}"/>
              </a:ext>
            </a:extLst>
          </p:cNvPr>
          <p:cNvSpPr txBox="1"/>
          <p:nvPr/>
        </p:nvSpPr>
        <p:spPr>
          <a:xfrm>
            <a:off x="5872004" y="3522253"/>
            <a:ext cx="396262" cy="400110"/>
          </a:xfrm>
          <a:prstGeom prst="rect">
            <a:avLst/>
          </a:prstGeom>
          <a:noFill/>
        </p:spPr>
        <p:txBody>
          <a:bodyPr wrap="none" rtlCol="0">
            <a:spAutoFit/>
          </a:bodyPr>
          <a:lstStyle/>
          <a:p>
            <a:r>
              <a:rPr lang="de-DE" sz="2000" dirty="0">
                <a:solidFill>
                  <a:srgbClr val="FF0000"/>
                </a:solidFill>
              </a:rPr>
              <a:t>E</a:t>
            </a:r>
            <a:r>
              <a:rPr lang="de-DE" sz="2000" baseline="-25000" dirty="0">
                <a:solidFill>
                  <a:srgbClr val="FF0000"/>
                </a:solidFill>
              </a:rPr>
              <a:t>2</a:t>
            </a:r>
          </a:p>
        </p:txBody>
      </p:sp>
      <p:sp>
        <p:nvSpPr>
          <p:cNvPr id="1032" name="Textfeld 1031">
            <a:extLst>
              <a:ext uri="{FF2B5EF4-FFF2-40B4-BE49-F238E27FC236}">
                <a16:creationId xmlns:a16="http://schemas.microsoft.com/office/drawing/2014/main" id="{0ECB25C1-9DB2-694B-484C-2132E34F761B}"/>
              </a:ext>
            </a:extLst>
          </p:cNvPr>
          <p:cNvSpPr txBox="1"/>
          <p:nvPr/>
        </p:nvSpPr>
        <p:spPr>
          <a:xfrm>
            <a:off x="7853204" y="3522253"/>
            <a:ext cx="396262" cy="400110"/>
          </a:xfrm>
          <a:prstGeom prst="rect">
            <a:avLst/>
          </a:prstGeom>
          <a:noFill/>
        </p:spPr>
        <p:txBody>
          <a:bodyPr wrap="none" rtlCol="0">
            <a:spAutoFit/>
          </a:bodyPr>
          <a:lstStyle/>
          <a:p>
            <a:r>
              <a:rPr lang="de-DE" sz="2000" dirty="0">
                <a:solidFill>
                  <a:srgbClr val="00B050"/>
                </a:solidFill>
              </a:rPr>
              <a:t>E</a:t>
            </a:r>
            <a:r>
              <a:rPr lang="de-DE" sz="2000" baseline="-25000" dirty="0">
                <a:solidFill>
                  <a:srgbClr val="00B050"/>
                </a:solidFill>
              </a:rPr>
              <a:t>3</a:t>
            </a:r>
          </a:p>
        </p:txBody>
      </p:sp>
      <p:sp>
        <p:nvSpPr>
          <p:cNvPr id="1033" name="Textfeld 1032">
            <a:extLst>
              <a:ext uri="{FF2B5EF4-FFF2-40B4-BE49-F238E27FC236}">
                <a16:creationId xmlns:a16="http://schemas.microsoft.com/office/drawing/2014/main" id="{75DCB08A-EF4A-686A-25D5-1574B1CADE9B}"/>
              </a:ext>
            </a:extLst>
          </p:cNvPr>
          <p:cNvSpPr txBox="1"/>
          <p:nvPr/>
        </p:nvSpPr>
        <p:spPr>
          <a:xfrm>
            <a:off x="8961872" y="3522253"/>
            <a:ext cx="396262" cy="400110"/>
          </a:xfrm>
          <a:prstGeom prst="rect">
            <a:avLst/>
          </a:prstGeom>
          <a:noFill/>
        </p:spPr>
        <p:txBody>
          <a:bodyPr wrap="none" rtlCol="0">
            <a:spAutoFit/>
          </a:bodyPr>
          <a:lstStyle/>
          <a:p>
            <a:r>
              <a:rPr lang="de-DE" sz="2000" dirty="0">
                <a:solidFill>
                  <a:srgbClr val="FF0000"/>
                </a:solidFill>
              </a:rPr>
              <a:t>E</a:t>
            </a:r>
            <a:r>
              <a:rPr lang="de-DE" sz="2000" baseline="-25000" dirty="0">
                <a:solidFill>
                  <a:srgbClr val="FF0000"/>
                </a:solidFill>
              </a:rPr>
              <a:t>4</a:t>
            </a:r>
          </a:p>
        </p:txBody>
      </p:sp>
      <p:cxnSp>
        <p:nvCxnSpPr>
          <p:cNvPr id="1035" name="Gerader Verbinder 1034">
            <a:extLst>
              <a:ext uri="{FF2B5EF4-FFF2-40B4-BE49-F238E27FC236}">
                <a16:creationId xmlns:a16="http://schemas.microsoft.com/office/drawing/2014/main" id="{2821D0A5-D6D2-4EDD-5C60-44144D579B96}"/>
              </a:ext>
            </a:extLst>
          </p:cNvPr>
          <p:cNvCxnSpPr>
            <a:cxnSpLocks/>
            <a:stCxn id="22" idx="3"/>
            <a:endCxn id="1025" idx="3"/>
          </p:cNvCxnSpPr>
          <p:nvPr/>
        </p:nvCxnSpPr>
        <p:spPr>
          <a:xfrm>
            <a:off x="2056989" y="2480376"/>
            <a:ext cx="5994346" cy="39924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2461A438-8D83-53AD-0377-75084AD4AAA8}"/>
              </a:ext>
            </a:extLst>
          </p:cNvPr>
          <p:cNvCxnSpPr>
            <a:cxnSpLocks/>
            <a:stCxn id="22" idx="3"/>
          </p:cNvCxnSpPr>
          <p:nvPr/>
        </p:nvCxnSpPr>
        <p:spPr>
          <a:xfrm>
            <a:off x="2056989" y="2480376"/>
            <a:ext cx="2495472" cy="464812"/>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038" name="Gerader Verbinder 1037">
            <a:extLst>
              <a:ext uri="{FF2B5EF4-FFF2-40B4-BE49-F238E27FC236}">
                <a16:creationId xmlns:a16="http://schemas.microsoft.com/office/drawing/2014/main" id="{FFF98C3A-EB0C-E4B6-8DBD-BC5882827EE7}"/>
              </a:ext>
            </a:extLst>
          </p:cNvPr>
          <p:cNvCxnSpPr>
            <a:cxnSpLocks/>
            <a:stCxn id="22" idx="3"/>
          </p:cNvCxnSpPr>
          <p:nvPr/>
        </p:nvCxnSpPr>
        <p:spPr>
          <a:xfrm>
            <a:off x="2056989" y="2480376"/>
            <a:ext cx="2477797" cy="509248"/>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039" name="Gerader Verbinder 1038">
            <a:extLst>
              <a:ext uri="{FF2B5EF4-FFF2-40B4-BE49-F238E27FC236}">
                <a16:creationId xmlns:a16="http://schemas.microsoft.com/office/drawing/2014/main" id="{972DC718-6B4C-70BE-55FA-F3836A8C458A}"/>
              </a:ext>
            </a:extLst>
          </p:cNvPr>
          <p:cNvCxnSpPr>
            <a:cxnSpLocks/>
            <a:stCxn id="22" idx="3"/>
          </p:cNvCxnSpPr>
          <p:nvPr/>
        </p:nvCxnSpPr>
        <p:spPr>
          <a:xfrm>
            <a:off x="2056989" y="2480376"/>
            <a:ext cx="6218508" cy="47361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051" name="Gerader Verbinder 1050">
            <a:extLst>
              <a:ext uri="{FF2B5EF4-FFF2-40B4-BE49-F238E27FC236}">
                <a16:creationId xmlns:a16="http://schemas.microsoft.com/office/drawing/2014/main" id="{0A9CD90A-8B81-7EAA-348B-9BFE76DEA7F1}"/>
              </a:ext>
            </a:extLst>
          </p:cNvPr>
          <p:cNvCxnSpPr>
            <a:cxnSpLocks/>
            <a:stCxn id="62" idx="3"/>
          </p:cNvCxnSpPr>
          <p:nvPr/>
        </p:nvCxnSpPr>
        <p:spPr>
          <a:xfrm flipH="1" flipV="1">
            <a:off x="4534786" y="2989624"/>
            <a:ext cx="1535349" cy="32447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55" name="Gerader Verbinder 1054">
            <a:extLst>
              <a:ext uri="{FF2B5EF4-FFF2-40B4-BE49-F238E27FC236}">
                <a16:creationId xmlns:a16="http://schemas.microsoft.com/office/drawing/2014/main" id="{281C2B31-01F8-4C7F-48A6-69BF63ADE3C4}"/>
              </a:ext>
            </a:extLst>
          </p:cNvPr>
          <p:cNvCxnSpPr>
            <a:cxnSpLocks/>
            <a:stCxn id="59" idx="3"/>
          </p:cNvCxnSpPr>
          <p:nvPr/>
        </p:nvCxnSpPr>
        <p:spPr>
          <a:xfrm flipH="1" flipV="1">
            <a:off x="4552685" y="2947000"/>
            <a:ext cx="719592" cy="13526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59" name="Gerader Verbinder 1058">
            <a:extLst>
              <a:ext uri="{FF2B5EF4-FFF2-40B4-BE49-F238E27FC236}">
                <a16:creationId xmlns:a16="http://schemas.microsoft.com/office/drawing/2014/main" id="{1932D610-25A5-DFB8-0655-2E346B7F31D1}"/>
              </a:ext>
            </a:extLst>
          </p:cNvPr>
          <p:cNvCxnSpPr>
            <a:cxnSpLocks/>
            <a:stCxn id="1029" idx="3"/>
          </p:cNvCxnSpPr>
          <p:nvPr/>
        </p:nvCxnSpPr>
        <p:spPr>
          <a:xfrm flipH="1" flipV="1">
            <a:off x="8275497" y="2953991"/>
            <a:ext cx="884506" cy="6621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48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5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3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6" grpId="0"/>
      <p:bldP spid="57" grpId="0"/>
      <p:bldP spid="1031" grpId="0"/>
      <p:bldP spid="1032" grpId="0"/>
      <p:bldP spid="10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Strom- und Spannungsmessgeräte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Ein </a:t>
            </a:r>
            <a:r>
              <a:rPr lang="de-DE" b="1" dirty="0">
                <a:solidFill>
                  <a:srgbClr val="000000"/>
                </a:solidFill>
              </a:rPr>
              <a:t>Spannungsmessgerät</a:t>
            </a:r>
            <a:r>
              <a:rPr lang="de-DE" dirty="0">
                <a:solidFill>
                  <a:srgbClr val="000000"/>
                </a:solidFill>
              </a:rPr>
              <a:t> wird </a:t>
            </a:r>
            <a:r>
              <a:rPr lang="de-DE" b="1" dirty="0">
                <a:solidFill>
                  <a:srgbClr val="000000"/>
                </a:solidFill>
              </a:rPr>
              <a:t>parallel</a:t>
            </a:r>
            <a:r>
              <a:rPr lang="de-DE" dirty="0">
                <a:solidFill>
                  <a:srgbClr val="000000"/>
                </a:solidFill>
              </a:rPr>
              <a:t> zu dem Bauteil angeschlossen dessen Spannung zwischen seinen beiden Anschlüssen gemessen werden soll.</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Ein </a:t>
            </a:r>
            <a:r>
              <a:rPr lang="de-DE" b="1" dirty="0">
                <a:solidFill>
                  <a:srgbClr val="000000"/>
                </a:solidFill>
              </a:rPr>
              <a:t>Strommessgerät</a:t>
            </a:r>
            <a:r>
              <a:rPr lang="de-DE" dirty="0">
                <a:solidFill>
                  <a:srgbClr val="000000"/>
                </a:solidFill>
              </a:rPr>
              <a:t> wird in den Stromkreis </a:t>
            </a:r>
            <a:r>
              <a:rPr lang="de-DE" b="1" dirty="0" err="1">
                <a:solidFill>
                  <a:srgbClr val="000000"/>
                </a:solidFill>
              </a:rPr>
              <a:t>eingeschleift</a:t>
            </a:r>
            <a:r>
              <a:rPr lang="de-DE" dirty="0">
                <a:solidFill>
                  <a:srgbClr val="000000"/>
                </a:solidFill>
              </a:rPr>
              <a:t>, in dem sich das Bauteil befindet, dessen Stromfluss gemessen werden soll.</a:t>
            </a:r>
          </a:p>
          <a:p>
            <a:pPr>
              <a:defRPr/>
            </a:pPr>
            <a:endParaRPr lang="de-DE" dirty="0">
              <a:solidFill>
                <a:srgbClr val="000000"/>
              </a:solidFill>
            </a:endParaRPr>
          </a:p>
          <a:p>
            <a:pPr>
              <a:defRPr/>
            </a:pPr>
            <a:endParaRPr lang="de-DE" dirty="0">
              <a:solidFill>
                <a:srgbClr val="000000"/>
              </a:solidFill>
            </a:endParaRPr>
          </a:p>
        </p:txBody>
      </p:sp>
      <p:grpSp>
        <p:nvGrpSpPr>
          <p:cNvPr id="7" name="Gruppieren 6">
            <a:extLst>
              <a:ext uri="{FF2B5EF4-FFF2-40B4-BE49-F238E27FC236}">
                <a16:creationId xmlns:a16="http://schemas.microsoft.com/office/drawing/2014/main" id="{2E35FD3D-B5E7-5D75-DF68-660C33A7C9A7}"/>
              </a:ext>
            </a:extLst>
          </p:cNvPr>
          <p:cNvGrpSpPr/>
          <p:nvPr/>
        </p:nvGrpSpPr>
        <p:grpSpPr>
          <a:xfrm>
            <a:off x="5435001" y="2514244"/>
            <a:ext cx="909847" cy="540000"/>
            <a:chOff x="5525153" y="3450143"/>
            <a:chExt cx="909847" cy="540000"/>
          </a:xfrm>
        </p:grpSpPr>
        <p:sp>
          <p:nvSpPr>
            <p:cNvPr id="8" name="Ellipse 7">
              <a:extLst>
                <a:ext uri="{FF2B5EF4-FFF2-40B4-BE49-F238E27FC236}">
                  <a16:creationId xmlns:a16="http://schemas.microsoft.com/office/drawing/2014/main" id="{316F2291-2E3C-56B7-EFD4-D089EB74EA41}"/>
                </a:ext>
              </a:extLst>
            </p:cNvPr>
            <p:cNvSpPr/>
            <p:nvPr/>
          </p:nvSpPr>
          <p:spPr>
            <a:xfrm>
              <a:off x="5715000" y="3450143"/>
              <a:ext cx="540000" cy="54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V</a:t>
              </a:r>
            </a:p>
          </p:txBody>
        </p:sp>
        <p:cxnSp>
          <p:nvCxnSpPr>
            <p:cNvPr id="9" name="Gerader Verbinder 8">
              <a:extLst>
                <a:ext uri="{FF2B5EF4-FFF2-40B4-BE49-F238E27FC236}">
                  <a16:creationId xmlns:a16="http://schemas.microsoft.com/office/drawing/2014/main" id="{99446E27-0682-21C6-C4B0-C727B0F3AED0}"/>
                </a:ext>
              </a:extLst>
            </p:cNvPr>
            <p:cNvCxnSpPr>
              <a:cxnSpLocks/>
              <a:stCxn id="8" idx="6"/>
            </p:cNvCxnSpPr>
            <p:nvPr/>
          </p:nvCxnSpPr>
          <p:spPr>
            <a:xfrm>
              <a:off x="6255000" y="3720143"/>
              <a:ext cx="1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B308CBB0-6A14-FECE-392C-C2C0FF5EDE53}"/>
                </a:ext>
              </a:extLst>
            </p:cNvPr>
            <p:cNvCxnSpPr>
              <a:cxnSpLocks/>
            </p:cNvCxnSpPr>
            <p:nvPr/>
          </p:nvCxnSpPr>
          <p:spPr>
            <a:xfrm flipH="1">
              <a:off x="5525153" y="3720143"/>
              <a:ext cx="1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feld 15">
            <a:extLst>
              <a:ext uri="{FF2B5EF4-FFF2-40B4-BE49-F238E27FC236}">
                <a16:creationId xmlns:a16="http://schemas.microsoft.com/office/drawing/2014/main" id="{D698E2C8-1EF2-4CFF-2733-30B56B639982}"/>
              </a:ext>
            </a:extLst>
          </p:cNvPr>
          <p:cNvSpPr txBox="1"/>
          <p:nvPr/>
        </p:nvSpPr>
        <p:spPr>
          <a:xfrm>
            <a:off x="4768848" y="1816961"/>
            <a:ext cx="2242153" cy="646331"/>
          </a:xfrm>
          <a:prstGeom prst="rect">
            <a:avLst/>
          </a:prstGeom>
          <a:noFill/>
        </p:spPr>
        <p:txBody>
          <a:bodyPr wrap="none" rtlCol="0">
            <a:spAutoFit/>
          </a:bodyPr>
          <a:lstStyle/>
          <a:p>
            <a:pPr algn="ctr"/>
            <a:r>
              <a:rPr lang="de-DE" dirty="0"/>
              <a:t>Schaltzeichen für ein</a:t>
            </a:r>
          </a:p>
          <a:p>
            <a:pPr algn="ctr"/>
            <a:r>
              <a:rPr lang="de-DE" dirty="0"/>
              <a:t>Spannungsmessgerät</a:t>
            </a:r>
          </a:p>
        </p:txBody>
      </p:sp>
      <p:grpSp>
        <p:nvGrpSpPr>
          <p:cNvPr id="17" name="Gruppieren 16">
            <a:extLst>
              <a:ext uri="{FF2B5EF4-FFF2-40B4-BE49-F238E27FC236}">
                <a16:creationId xmlns:a16="http://schemas.microsoft.com/office/drawing/2014/main" id="{7734F960-1DE2-2121-E591-7DB159E5E537}"/>
              </a:ext>
            </a:extLst>
          </p:cNvPr>
          <p:cNvGrpSpPr/>
          <p:nvPr/>
        </p:nvGrpSpPr>
        <p:grpSpPr>
          <a:xfrm>
            <a:off x="5514222" y="4797707"/>
            <a:ext cx="909847" cy="540000"/>
            <a:chOff x="5525153" y="3450143"/>
            <a:chExt cx="909847" cy="540000"/>
          </a:xfrm>
        </p:grpSpPr>
        <p:sp>
          <p:nvSpPr>
            <p:cNvPr id="18" name="Ellipse 17">
              <a:extLst>
                <a:ext uri="{FF2B5EF4-FFF2-40B4-BE49-F238E27FC236}">
                  <a16:creationId xmlns:a16="http://schemas.microsoft.com/office/drawing/2014/main" id="{0D217CCE-903B-BEDB-8D1D-2C596251DDB3}"/>
                </a:ext>
              </a:extLst>
            </p:cNvPr>
            <p:cNvSpPr/>
            <p:nvPr/>
          </p:nvSpPr>
          <p:spPr>
            <a:xfrm>
              <a:off x="5715000" y="3450143"/>
              <a:ext cx="540000" cy="54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A</a:t>
              </a:r>
            </a:p>
          </p:txBody>
        </p:sp>
        <p:cxnSp>
          <p:nvCxnSpPr>
            <p:cNvPr id="19" name="Gerader Verbinder 18">
              <a:extLst>
                <a:ext uri="{FF2B5EF4-FFF2-40B4-BE49-F238E27FC236}">
                  <a16:creationId xmlns:a16="http://schemas.microsoft.com/office/drawing/2014/main" id="{DA93A4DB-6A34-CF9E-D9C7-88ABA4DF9652}"/>
                </a:ext>
              </a:extLst>
            </p:cNvPr>
            <p:cNvCxnSpPr>
              <a:cxnSpLocks/>
              <a:stCxn id="18" idx="6"/>
            </p:cNvCxnSpPr>
            <p:nvPr/>
          </p:nvCxnSpPr>
          <p:spPr>
            <a:xfrm>
              <a:off x="6255000" y="3720143"/>
              <a:ext cx="1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2E070D2-5CB5-02DB-B64C-FF9BF15482C0}"/>
                </a:ext>
              </a:extLst>
            </p:cNvPr>
            <p:cNvCxnSpPr>
              <a:cxnSpLocks/>
            </p:cNvCxnSpPr>
            <p:nvPr/>
          </p:nvCxnSpPr>
          <p:spPr>
            <a:xfrm flipH="1">
              <a:off x="5525153" y="3720143"/>
              <a:ext cx="1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feld 20">
            <a:extLst>
              <a:ext uri="{FF2B5EF4-FFF2-40B4-BE49-F238E27FC236}">
                <a16:creationId xmlns:a16="http://schemas.microsoft.com/office/drawing/2014/main" id="{97FD7BEF-44E7-A83C-0816-793982CE347E}"/>
              </a:ext>
            </a:extLst>
          </p:cNvPr>
          <p:cNvSpPr txBox="1"/>
          <p:nvPr/>
        </p:nvSpPr>
        <p:spPr>
          <a:xfrm>
            <a:off x="4903982" y="4075713"/>
            <a:ext cx="2130327" cy="646331"/>
          </a:xfrm>
          <a:prstGeom prst="rect">
            <a:avLst/>
          </a:prstGeom>
          <a:noFill/>
        </p:spPr>
        <p:txBody>
          <a:bodyPr wrap="none" rtlCol="0">
            <a:spAutoFit/>
          </a:bodyPr>
          <a:lstStyle/>
          <a:p>
            <a:pPr algn="ctr"/>
            <a:r>
              <a:rPr lang="de-DE" dirty="0"/>
              <a:t>Schaltzeichen für ein</a:t>
            </a:r>
          </a:p>
          <a:p>
            <a:pPr algn="ctr"/>
            <a:r>
              <a:rPr lang="de-DE" dirty="0"/>
              <a:t>Strommessgerät</a:t>
            </a:r>
          </a:p>
        </p:txBody>
      </p:sp>
      <p:grpSp>
        <p:nvGrpSpPr>
          <p:cNvPr id="1025" name="Gruppieren 1024">
            <a:extLst>
              <a:ext uri="{FF2B5EF4-FFF2-40B4-BE49-F238E27FC236}">
                <a16:creationId xmlns:a16="http://schemas.microsoft.com/office/drawing/2014/main" id="{37756A0E-A02A-AFFB-2B5B-6AF922451386}"/>
              </a:ext>
            </a:extLst>
          </p:cNvPr>
          <p:cNvGrpSpPr/>
          <p:nvPr/>
        </p:nvGrpSpPr>
        <p:grpSpPr>
          <a:xfrm>
            <a:off x="7677179" y="1704424"/>
            <a:ext cx="2366205" cy="1358535"/>
            <a:chOff x="7747297" y="2041763"/>
            <a:chExt cx="2366205" cy="1358535"/>
          </a:xfrm>
        </p:grpSpPr>
        <p:grpSp>
          <p:nvGrpSpPr>
            <p:cNvPr id="14" name="Gruppieren 13">
              <a:extLst>
                <a:ext uri="{FF2B5EF4-FFF2-40B4-BE49-F238E27FC236}">
                  <a16:creationId xmlns:a16="http://schemas.microsoft.com/office/drawing/2014/main" id="{1EABC6DD-FAE7-7A67-B87F-DA1A4823359D}"/>
                </a:ext>
              </a:extLst>
            </p:cNvPr>
            <p:cNvGrpSpPr/>
            <p:nvPr/>
          </p:nvGrpSpPr>
          <p:grpSpPr>
            <a:xfrm>
              <a:off x="7747297" y="2041763"/>
              <a:ext cx="2366205" cy="1358535"/>
              <a:chOff x="8100706" y="1391485"/>
              <a:chExt cx="2366205" cy="1358535"/>
            </a:xfrm>
          </p:grpSpPr>
          <p:grpSp>
            <p:nvGrpSpPr>
              <p:cNvPr id="22" name="Gruppieren 21">
                <a:extLst>
                  <a:ext uri="{FF2B5EF4-FFF2-40B4-BE49-F238E27FC236}">
                    <a16:creationId xmlns:a16="http://schemas.microsoft.com/office/drawing/2014/main" id="{C2D99CBE-4D33-79D5-59B6-E6B4C2D1E5D7}"/>
                  </a:ext>
                </a:extLst>
              </p:cNvPr>
              <p:cNvGrpSpPr/>
              <p:nvPr/>
            </p:nvGrpSpPr>
            <p:grpSpPr>
              <a:xfrm rot="10800000">
                <a:off x="10240489" y="1391485"/>
                <a:ext cx="226422" cy="1358535"/>
                <a:chOff x="5738949" y="1550127"/>
                <a:chExt cx="226422" cy="1358535"/>
              </a:xfrm>
            </p:grpSpPr>
            <p:sp>
              <p:nvSpPr>
                <p:cNvPr id="34" name="Rechteck 33">
                  <a:extLst>
                    <a:ext uri="{FF2B5EF4-FFF2-40B4-BE49-F238E27FC236}">
                      <a16:creationId xmlns:a16="http://schemas.microsoft.com/office/drawing/2014/main" id="{665C5856-4E1E-8801-C99A-2A0CD7E98BA6}"/>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5" name="Gerader Verbinder 34">
                  <a:extLst>
                    <a:ext uri="{FF2B5EF4-FFF2-40B4-BE49-F238E27FC236}">
                      <a16:creationId xmlns:a16="http://schemas.microsoft.com/office/drawing/2014/main" id="{C4C86E2B-5FC7-07F0-04BC-3441C6428F3E}"/>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8AAEFC0-AD66-1B04-C86E-209019292FE0}"/>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uppieren 23">
                <a:extLst>
                  <a:ext uri="{FF2B5EF4-FFF2-40B4-BE49-F238E27FC236}">
                    <a16:creationId xmlns:a16="http://schemas.microsoft.com/office/drawing/2014/main" id="{803A580E-DF04-FE22-FB43-89FE3C89F7C5}"/>
                  </a:ext>
                </a:extLst>
              </p:cNvPr>
              <p:cNvGrpSpPr/>
              <p:nvPr/>
            </p:nvGrpSpPr>
            <p:grpSpPr>
              <a:xfrm rot="5400000">
                <a:off x="7726952" y="1772807"/>
                <a:ext cx="1350967" cy="603460"/>
                <a:chOff x="5079899" y="1712727"/>
                <a:chExt cx="1350967" cy="603460"/>
              </a:xfrm>
            </p:grpSpPr>
            <p:cxnSp>
              <p:nvCxnSpPr>
                <p:cNvPr id="30" name="Gerader Verbinder 29">
                  <a:extLst>
                    <a:ext uri="{FF2B5EF4-FFF2-40B4-BE49-F238E27FC236}">
                      <a16:creationId xmlns:a16="http://schemas.microsoft.com/office/drawing/2014/main" id="{6CB1668D-524F-7DE0-866C-7E83A550B79F}"/>
                    </a:ext>
                  </a:extLst>
                </p:cNvPr>
                <p:cNvCxnSpPr>
                  <a:cxnSpLocks/>
                </p:cNvCxnSpPr>
                <p:nvPr/>
              </p:nvCxnSpPr>
              <p:spPr>
                <a:xfrm rot="16200000" flipH="1">
                  <a:off x="5378838" y="2014457"/>
                  <a:ext cx="603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575E78B4-46A9-EC50-65DE-C25B067209D2}"/>
                    </a:ext>
                  </a:extLst>
                </p:cNvPr>
                <p:cNvCxnSpPr>
                  <a:cxnSpLocks/>
                </p:cNvCxnSpPr>
                <p:nvPr/>
              </p:nvCxnSpPr>
              <p:spPr>
                <a:xfrm rot="16200000" flipH="1">
                  <a:off x="5629519" y="2014457"/>
                  <a:ext cx="26217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250EC574-2F06-0784-5482-FF05527B59E2}"/>
                    </a:ext>
                  </a:extLst>
                </p:cNvPr>
                <p:cNvCxnSpPr>
                  <a:cxnSpLocks/>
                </p:cNvCxnSpPr>
                <p:nvPr/>
              </p:nvCxnSpPr>
              <p:spPr>
                <a:xfrm rot="16200000">
                  <a:off x="6103031" y="1686622"/>
                  <a:ext cx="0" cy="6556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38D00AA2-90D8-B9FE-2F3E-D40EF83570CB}"/>
                    </a:ext>
                  </a:extLst>
                </p:cNvPr>
                <p:cNvCxnSpPr>
                  <a:cxnSpLocks/>
                </p:cNvCxnSpPr>
                <p:nvPr/>
              </p:nvCxnSpPr>
              <p:spPr>
                <a:xfrm rot="16200000">
                  <a:off x="5378561" y="1715795"/>
                  <a:ext cx="0" cy="5973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Gerader Verbinder 26">
                <a:extLst>
                  <a:ext uri="{FF2B5EF4-FFF2-40B4-BE49-F238E27FC236}">
                    <a16:creationId xmlns:a16="http://schemas.microsoft.com/office/drawing/2014/main" id="{2A2E8638-C8B4-E12B-15CC-F28E4FBCA2A6}"/>
                  </a:ext>
                </a:extLst>
              </p:cNvPr>
              <p:cNvCxnSpPr>
                <a:cxnSpLocks/>
              </p:cNvCxnSpPr>
              <p:nvPr/>
            </p:nvCxnSpPr>
            <p:spPr>
              <a:xfrm flipH="1">
                <a:off x="8402435" y="2750019"/>
                <a:ext cx="19643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17C15C74-9524-7784-AD01-957090EC91B5}"/>
                  </a:ext>
                </a:extLst>
              </p:cNvPr>
              <p:cNvCxnSpPr>
                <a:cxnSpLocks/>
              </p:cNvCxnSpPr>
              <p:nvPr/>
            </p:nvCxnSpPr>
            <p:spPr>
              <a:xfrm flipH="1">
                <a:off x="8402435" y="1400381"/>
                <a:ext cx="19512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61F6915C-76E4-5317-7B99-4AFCE03B7AED}"/>
                </a:ext>
              </a:extLst>
            </p:cNvPr>
            <p:cNvGrpSpPr/>
            <p:nvPr/>
          </p:nvGrpSpPr>
          <p:grpSpPr>
            <a:xfrm rot="5400000">
              <a:off x="8697001" y="2454815"/>
              <a:ext cx="1350964" cy="540000"/>
              <a:chOff x="5328072" y="3450143"/>
              <a:chExt cx="1350964" cy="540000"/>
            </a:xfrm>
          </p:grpSpPr>
          <p:sp>
            <p:nvSpPr>
              <p:cNvPr id="39" name="Ellipse 38">
                <a:extLst>
                  <a:ext uri="{FF2B5EF4-FFF2-40B4-BE49-F238E27FC236}">
                    <a16:creationId xmlns:a16="http://schemas.microsoft.com/office/drawing/2014/main" id="{48203445-82E3-55E5-F0B9-334C99EC3895}"/>
                  </a:ext>
                </a:extLst>
              </p:cNvPr>
              <p:cNvSpPr/>
              <p:nvPr/>
            </p:nvSpPr>
            <p:spPr>
              <a:xfrm rot="16200000">
                <a:off x="5715001" y="3450143"/>
                <a:ext cx="540000" cy="54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V</a:t>
                </a:r>
              </a:p>
            </p:txBody>
          </p:sp>
          <p:cxnSp>
            <p:nvCxnSpPr>
              <p:cNvPr id="40" name="Gerader Verbinder 39">
                <a:extLst>
                  <a:ext uri="{FF2B5EF4-FFF2-40B4-BE49-F238E27FC236}">
                    <a16:creationId xmlns:a16="http://schemas.microsoft.com/office/drawing/2014/main" id="{EC943DC8-40AA-7586-DA56-5F288F3BA0BC}"/>
                  </a:ext>
                </a:extLst>
              </p:cNvPr>
              <p:cNvCxnSpPr>
                <a:cxnSpLocks/>
              </p:cNvCxnSpPr>
              <p:nvPr/>
            </p:nvCxnSpPr>
            <p:spPr>
              <a:xfrm rot="16200000" flipV="1">
                <a:off x="6469397" y="3510503"/>
                <a:ext cx="0" cy="419279"/>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07411C2C-D5FF-812D-B2F8-D057CFA332DF}"/>
                  </a:ext>
                </a:extLst>
              </p:cNvPr>
              <p:cNvCxnSpPr>
                <a:cxnSpLocks/>
              </p:cNvCxnSpPr>
              <p:nvPr/>
            </p:nvCxnSpPr>
            <p:spPr>
              <a:xfrm rot="16200000" flipV="1">
                <a:off x="5516613" y="3531603"/>
                <a:ext cx="0" cy="377081"/>
              </a:xfrm>
              <a:prstGeom prst="line">
                <a:avLst/>
              </a:prstGeom>
              <a:ln w="254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grpSp>
      <p:grpSp>
        <p:nvGrpSpPr>
          <p:cNvPr id="1029" name="Gruppieren 1028">
            <a:extLst>
              <a:ext uri="{FF2B5EF4-FFF2-40B4-BE49-F238E27FC236}">
                <a16:creationId xmlns:a16="http://schemas.microsoft.com/office/drawing/2014/main" id="{A1D11840-A462-8918-1675-CC8909CA51E1}"/>
              </a:ext>
            </a:extLst>
          </p:cNvPr>
          <p:cNvGrpSpPr/>
          <p:nvPr/>
        </p:nvGrpSpPr>
        <p:grpSpPr>
          <a:xfrm>
            <a:off x="7724177" y="3924228"/>
            <a:ext cx="2366205" cy="1628535"/>
            <a:chOff x="7724177" y="3924228"/>
            <a:chExt cx="2366205" cy="1628535"/>
          </a:xfrm>
        </p:grpSpPr>
        <p:grpSp>
          <p:nvGrpSpPr>
            <p:cNvPr id="47" name="Gruppieren 46">
              <a:extLst>
                <a:ext uri="{FF2B5EF4-FFF2-40B4-BE49-F238E27FC236}">
                  <a16:creationId xmlns:a16="http://schemas.microsoft.com/office/drawing/2014/main" id="{34C0E3F3-5058-0CBF-B1EC-4BCBEF1535CB}"/>
                </a:ext>
              </a:extLst>
            </p:cNvPr>
            <p:cNvGrpSpPr/>
            <p:nvPr/>
          </p:nvGrpSpPr>
          <p:grpSpPr>
            <a:xfrm>
              <a:off x="7724177" y="4194228"/>
              <a:ext cx="2366205" cy="1358535"/>
              <a:chOff x="8100706" y="1391485"/>
              <a:chExt cx="2366205" cy="1358535"/>
            </a:xfrm>
          </p:grpSpPr>
          <p:grpSp>
            <p:nvGrpSpPr>
              <p:cNvPr id="48" name="Gruppieren 47">
                <a:extLst>
                  <a:ext uri="{FF2B5EF4-FFF2-40B4-BE49-F238E27FC236}">
                    <a16:creationId xmlns:a16="http://schemas.microsoft.com/office/drawing/2014/main" id="{ACEFF7E7-21EB-BFE2-610E-0675010A80CE}"/>
                  </a:ext>
                </a:extLst>
              </p:cNvPr>
              <p:cNvGrpSpPr/>
              <p:nvPr/>
            </p:nvGrpSpPr>
            <p:grpSpPr>
              <a:xfrm rot="10800000">
                <a:off x="10240489" y="1391485"/>
                <a:ext cx="226422" cy="1358535"/>
                <a:chOff x="5738949" y="1550127"/>
                <a:chExt cx="226422" cy="1358535"/>
              </a:xfrm>
            </p:grpSpPr>
            <p:sp>
              <p:nvSpPr>
                <p:cNvPr id="58" name="Rechteck 57">
                  <a:extLst>
                    <a:ext uri="{FF2B5EF4-FFF2-40B4-BE49-F238E27FC236}">
                      <a16:creationId xmlns:a16="http://schemas.microsoft.com/office/drawing/2014/main" id="{C72F9E57-1E40-9970-EB2A-CEC10200BD26}"/>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9" name="Gerader Verbinder 58">
                  <a:extLst>
                    <a:ext uri="{FF2B5EF4-FFF2-40B4-BE49-F238E27FC236}">
                      <a16:creationId xmlns:a16="http://schemas.microsoft.com/office/drawing/2014/main" id="{CB99C30D-A84F-A3B4-7900-572BA696E9E7}"/>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450A50CE-A1C3-04F1-EC62-7CF06593F246}"/>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uppieren 48">
                <a:extLst>
                  <a:ext uri="{FF2B5EF4-FFF2-40B4-BE49-F238E27FC236}">
                    <a16:creationId xmlns:a16="http://schemas.microsoft.com/office/drawing/2014/main" id="{8795374D-5F2D-C550-8699-8A8B084FC36B}"/>
                  </a:ext>
                </a:extLst>
              </p:cNvPr>
              <p:cNvGrpSpPr/>
              <p:nvPr/>
            </p:nvGrpSpPr>
            <p:grpSpPr>
              <a:xfrm rot="5400000">
                <a:off x="7726952" y="1772807"/>
                <a:ext cx="1350967" cy="603460"/>
                <a:chOff x="5079899" y="1712727"/>
                <a:chExt cx="1350967" cy="603460"/>
              </a:xfrm>
            </p:grpSpPr>
            <p:cxnSp>
              <p:nvCxnSpPr>
                <p:cNvPr id="53" name="Gerader Verbinder 52">
                  <a:extLst>
                    <a:ext uri="{FF2B5EF4-FFF2-40B4-BE49-F238E27FC236}">
                      <a16:creationId xmlns:a16="http://schemas.microsoft.com/office/drawing/2014/main" id="{74429B85-FD76-E0EB-6990-919748B6D156}"/>
                    </a:ext>
                  </a:extLst>
                </p:cNvPr>
                <p:cNvCxnSpPr>
                  <a:cxnSpLocks/>
                </p:cNvCxnSpPr>
                <p:nvPr/>
              </p:nvCxnSpPr>
              <p:spPr>
                <a:xfrm rot="16200000" flipH="1">
                  <a:off x="5378838" y="2014457"/>
                  <a:ext cx="603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D996CEF1-1453-C29A-C9FB-7E573D622BBB}"/>
                    </a:ext>
                  </a:extLst>
                </p:cNvPr>
                <p:cNvCxnSpPr>
                  <a:cxnSpLocks/>
                </p:cNvCxnSpPr>
                <p:nvPr/>
              </p:nvCxnSpPr>
              <p:spPr>
                <a:xfrm rot="16200000" flipH="1">
                  <a:off x="5629519" y="2014457"/>
                  <a:ext cx="26217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F0A4C803-7724-477A-59C0-6E0A46F4CF53}"/>
                    </a:ext>
                  </a:extLst>
                </p:cNvPr>
                <p:cNvCxnSpPr>
                  <a:cxnSpLocks/>
                </p:cNvCxnSpPr>
                <p:nvPr/>
              </p:nvCxnSpPr>
              <p:spPr>
                <a:xfrm rot="16200000">
                  <a:off x="6103031" y="1686622"/>
                  <a:ext cx="0" cy="6556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C84A6EDD-0499-E2F9-4D82-A0FE27A70B1B}"/>
                    </a:ext>
                  </a:extLst>
                </p:cNvPr>
                <p:cNvCxnSpPr>
                  <a:cxnSpLocks/>
                </p:cNvCxnSpPr>
                <p:nvPr/>
              </p:nvCxnSpPr>
              <p:spPr>
                <a:xfrm rot="16200000">
                  <a:off x="5378561" y="1715795"/>
                  <a:ext cx="0" cy="5973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Gerader Verbinder 49">
                <a:extLst>
                  <a:ext uri="{FF2B5EF4-FFF2-40B4-BE49-F238E27FC236}">
                    <a16:creationId xmlns:a16="http://schemas.microsoft.com/office/drawing/2014/main" id="{A7503BC9-ACB2-00C3-DC4B-9C8B8FDCDDA7}"/>
                  </a:ext>
                </a:extLst>
              </p:cNvPr>
              <p:cNvCxnSpPr>
                <a:cxnSpLocks/>
              </p:cNvCxnSpPr>
              <p:nvPr/>
            </p:nvCxnSpPr>
            <p:spPr>
              <a:xfrm flipH="1">
                <a:off x="8402435" y="2750019"/>
                <a:ext cx="19643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uppieren 60">
              <a:extLst>
                <a:ext uri="{FF2B5EF4-FFF2-40B4-BE49-F238E27FC236}">
                  <a16:creationId xmlns:a16="http://schemas.microsoft.com/office/drawing/2014/main" id="{3A903FFD-4A0A-4A9B-CFE6-5921A53B4249}"/>
                </a:ext>
              </a:extLst>
            </p:cNvPr>
            <p:cNvGrpSpPr/>
            <p:nvPr/>
          </p:nvGrpSpPr>
          <p:grpSpPr>
            <a:xfrm>
              <a:off x="8025906" y="3924228"/>
              <a:ext cx="1951265" cy="540000"/>
              <a:chOff x="5004443" y="3450143"/>
              <a:chExt cx="1951265" cy="540000"/>
            </a:xfrm>
          </p:grpSpPr>
          <p:sp>
            <p:nvSpPr>
              <p:cNvPr id="62" name="Ellipse 61">
                <a:extLst>
                  <a:ext uri="{FF2B5EF4-FFF2-40B4-BE49-F238E27FC236}">
                    <a16:creationId xmlns:a16="http://schemas.microsoft.com/office/drawing/2014/main" id="{4107ACBE-D98F-0F3F-442B-CD99FED8CC7B}"/>
                  </a:ext>
                </a:extLst>
              </p:cNvPr>
              <p:cNvSpPr/>
              <p:nvPr/>
            </p:nvSpPr>
            <p:spPr>
              <a:xfrm>
                <a:off x="5715000" y="3450143"/>
                <a:ext cx="540000" cy="54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A</a:t>
                </a:r>
              </a:p>
            </p:txBody>
          </p:sp>
          <p:cxnSp>
            <p:nvCxnSpPr>
              <p:cNvPr id="63" name="Gerader Verbinder 62">
                <a:extLst>
                  <a:ext uri="{FF2B5EF4-FFF2-40B4-BE49-F238E27FC236}">
                    <a16:creationId xmlns:a16="http://schemas.microsoft.com/office/drawing/2014/main" id="{6E0AE318-E1B1-A721-0C0E-CE3766BA6B17}"/>
                  </a:ext>
                </a:extLst>
              </p:cNvPr>
              <p:cNvCxnSpPr>
                <a:cxnSpLocks/>
                <a:stCxn id="62" idx="6"/>
              </p:cNvCxnSpPr>
              <p:nvPr/>
            </p:nvCxnSpPr>
            <p:spPr>
              <a:xfrm>
                <a:off x="6255000" y="3720143"/>
                <a:ext cx="7007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Gerader Verbinder 1023">
                <a:extLst>
                  <a:ext uri="{FF2B5EF4-FFF2-40B4-BE49-F238E27FC236}">
                    <a16:creationId xmlns:a16="http://schemas.microsoft.com/office/drawing/2014/main" id="{10D63675-F13D-7B62-2E68-C77B77216E1D}"/>
                  </a:ext>
                </a:extLst>
              </p:cNvPr>
              <p:cNvCxnSpPr>
                <a:cxnSpLocks/>
              </p:cNvCxnSpPr>
              <p:nvPr/>
            </p:nvCxnSpPr>
            <p:spPr>
              <a:xfrm flipH="1">
                <a:off x="5004443" y="3720143"/>
                <a:ext cx="7007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6739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Sonstige Messgeräte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Die Antennenanpassung misst man mit einem </a:t>
            </a:r>
            <a:r>
              <a:rPr lang="de-DE" b="1" dirty="0">
                <a:solidFill>
                  <a:srgbClr val="000000"/>
                </a:solidFill>
              </a:rPr>
              <a:t>Stehwellenmessgerät</a:t>
            </a:r>
            <a:r>
              <a:rPr lang="de-DE" dirty="0">
                <a:solidFill>
                  <a:srgbClr val="000000"/>
                </a:solidFill>
              </a:rPr>
              <a:t> oder</a:t>
            </a:r>
            <a:br>
              <a:rPr lang="de-DE" dirty="0">
                <a:solidFill>
                  <a:srgbClr val="000000"/>
                </a:solidFill>
              </a:rPr>
            </a:br>
            <a:r>
              <a:rPr lang="de-DE" dirty="0">
                <a:solidFill>
                  <a:srgbClr val="000000"/>
                </a:solidFill>
              </a:rPr>
              <a:t>auch </a:t>
            </a:r>
            <a:r>
              <a:rPr lang="de-DE" b="1" dirty="0">
                <a:solidFill>
                  <a:srgbClr val="000000"/>
                </a:solidFill>
              </a:rPr>
              <a:t>SWR-Meter</a:t>
            </a:r>
            <a:r>
              <a:rPr lang="de-DE" dirty="0">
                <a:solidFill>
                  <a:srgbClr val="000000"/>
                </a:solidFill>
              </a:rPr>
              <a:t> genannt. Es wird an der einen Seite an die Antenne und</a:t>
            </a:r>
            <a:br>
              <a:rPr lang="de-DE" dirty="0">
                <a:solidFill>
                  <a:srgbClr val="000000"/>
                </a:solidFill>
              </a:rPr>
            </a:br>
            <a:r>
              <a:rPr lang="de-DE" dirty="0">
                <a:solidFill>
                  <a:srgbClr val="000000"/>
                </a:solidFill>
              </a:rPr>
              <a:t>an der anderen Seite an den Transceiver angeschlossen. In einem ideal</a:t>
            </a:r>
            <a:br>
              <a:rPr lang="de-DE" dirty="0">
                <a:solidFill>
                  <a:srgbClr val="000000"/>
                </a:solidFill>
              </a:rPr>
            </a:br>
            <a:r>
              <a:rPr lang="de-DE" dirty="0">
                <a:solidFill>
                  <a:srgbClr val="000000"/>
                </a:solidFill>
              </a:rPr>
              <a:t>angepassten Sender-/Antennensystem sollte das Messgerät dann ein</a:t>
            </a:r>
            <a:br>
              <a:rPr lang="de-DE" dirty="0">
                <a:solidFill>
                  <a:srgbClr val="000000"/>
                </a:solidFill>
              </a:rPr>
            </a:br>
            <a:r>
              <a:rPr lang="de-DE" dirty="0">
                <a:solidFill>
                  <a:srgbClr val="000000"/>
                </a:solidFill>
              </a:rPr>
              <a:t>Stehwellenverhältnis von 1 anzeigen.</a:t>
            </a:r>
          </a:p>
          <a:p>
            <a:pPr>
              <a:defRPr/>
            </a:pPr>
            <a:endParaRPr lang="de-DE" dirty="0">
              <a:solidFill>
                <a:srgbClr val="000000"/>
              </a:solidFill>
            </a:endParaRPr>
          </a:p>
          <a:p>
            <a:pPr>
              <a:defRPr/>
            </a:pPr>
            <a:r>
              <a:rPr lang="de-DE" dirty="0">
                <a:solidFill>
                  <a:srgbClr val="000000"/>
                </a:solidFill>
              </a:rPr>
              <a:t>Die </a:t>
            </a:r>
            <a:r>
              <a:rPr lang="de-DE" b="1" dirty="0">
                <a:solidFill>
                  <a:srgbClr val="000000"/>
                </a:solidFill>
              </a:rPr>
              <a:t>Sendefrequenz</a:t>
            </a:r>
            <a:r>
              <a:rPr lang="de-DE" dirty="0">
                <a:solidFill>
                  <a:srgbClr val="000000"/>
                </a:solidFill>
              </a:rPr>
              <a:t> kann z.B. mit einem </a:t>
            </a:r>
            <a:r>
              <a:rPr lang="de-DE" b="1" dirty="0">
                <a:solidFill>
                  <a:srgbClr val="000000"/>
                </a:solidFill>
              </a:rPr>
              <a:t>Frequenzzähler</a:t>
            </a:r>
            <a:r>
              <a:rPr lang="de-DE" dirty="0">
                <a:solidFill>
                  <a:srgbClr val="000000"/>
                </a:solidFill>
              </a:rPr>
              <a:t> gemessen werden.</a:t>
            </a:r>
          </a:p>
          <a:p>
            <a:pPr>
              <a:defRPr/>
            </a:pPr>
            <a:endParaRPr lang="de-DE" dirty="0">
              <a:solidFill>
                <a:srgbClr val="000000"/>
              </a:solidFill>
            </a:endParaRPr>
          </a:p>
          <a:p>
            <a:pPr>
              <a:defRPr/>
            </a:pPr>
            <a:r>
              <a:rPr lang="de-DE" dirty="0">
                <a:solidFill>
                  <a:srgbClr val="000000"/>
                </a:solidFill>
              </a:rPr>
              <a:t>Um den </a:t>
            </a:r>
            <a:r>
              <a:rPr lang="de-DE" b="1" dirty="0">
                <a:solidFill>
                  <a:srgbClr val="000000"/>
                </a:solidFill>
              </a:rPr>
              <a:t>zeitlichen Verlauf </a:t>
            </a:r>
            <a:r>
              <a:rPr lang="de-DE" dirty="0">
                <a:solidFill>
                  <a:srgbClr val="000000"/>
                </a:solidFill>
              </a:rPr>
              <a:t>eines Signals  (</a:t>
            </a:r>
            <a:r>
              <a:rPr lang="de-DE" b="1" dirty="0">
                <a:solidFill>
                  <a:srgbClr val="000000"/>
                </a:solidFill>
              </a:rPr>
              <a:t>Oszillogramm</a:t>
            </a:r>
            <a:r>
              <a:rPr lang="de-DE" dirty="0">
                <a:solidFill>
                  <a:srgbClr val="000000"/>
                </a:solidFill>
              </a:rPr>
              <a:t>) anzuzeigen, eignet sich ein </a:t>
            </a:r>
            <a:r>
              <a:rPr lang="de-DE" b="1" dirty="0">
                <a:solidFill>
                  <a:srgbClr val="000000"/>
                </a:solidFill>
              </a:rPr>
              <a:t>Oszilloskop</a:t>
            </a:r>
            <a:r>
              <a:rPr lang="de-DE" dirty="0">
                <a:solidFill>
                  <a:srgbClr val="000000"/>
                </a:solidFill>
              </a:rPr>
              <a:t>.</a:t>
            </a:r>
          </a:p>
          <a:p>
            <a:pPr>
              <a:defRPr/>
            </a:pPr>
            <a:endParaRPr lang="de-DE" dirty="0">
              <a:solidFill>
                <a:srgbClr val="000000"/>
              </a:solidFill>
            </a:endParaRPr>
          </a:p>
          <a:p>
            <a:pPr>
              <a:defRPr/>
            </a:pPr>
            <a:r>
              <a:rPr lang="de-DE" dirty="0">
                <a:solidFill>
                  <a:srgbClr val="000000"/>
                </a:solidFill>
              </a:rPr>
              <a:t>Mit einem </a:t>
            </a:r>
            <a:r>
              <a:rPr lang="de-DE" b="1" dirty="0" err="1">
                <a:solidFill>
                  <a:srgbClr val="000000"/>
                </a:solidFill>
              </a:rPr>
              <a:t>Spektrumanalysator</a:t>
            </a:r>
            <a:r>
              <a:rPr lang="de-DE" dirty="0">
                <a:solidFill>
                  <a:srgbClr val="000000"/>
                </a:solidFill>
              </a:rPr>
              <a:t> kann man sich die </a:t>
            </a:r>
            <a:r>
              <a:rPr lang="de-DE" b="1" dirty="0">
                <a:solidFill>
                  <a:srgbClr val="000000"/>
                </a:solidFill>
              </a:rPr>
              <a:t>Frequenzanteile des Amplitudenspektrums</a:t>
            </a:r>
            <a:r>
              <a:rPr lang="de-DE" dirty="0">
                <a:solidFill>
                  <a:srgbClr val="000000"/>
                </a:solidFill>
              </a:rPr>
              <a:t> eines Signals darstellen lassen.</a:t>
            </a:r>
          </a:p>
        </p:txBody>
      </p:sp>
      <p:pic>
        <p:nvPicPr>
          <p:cNvPr id="14" name="Picture 2" descr="B9B54E0B-F3F7-4E2C-8045-25F780E3FBB6-L0-001">
            <a:extLst>
              <a:ext uri="{FF2B5EF4-FFF2-40B4-BE49-F238E27FC236}">
                <a16:creationId xmlns:a16="http://schemas.microsoft.com/office/drawing/2014/main" id="{8424F0A4-B633-0799-78CF-29A53372F8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296" t="12542" r="2035" b="19325"/>
          <a:stretch/>
        </p:blipFill>
        <p:spPr bwMode="auto">
          <a:xfrm rot="10800000">
            <a:off x="7650654" y="1281735"/>
            <a:ext cx="2661452" cy="149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82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Störungen / Störfestigkeit</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Was sind Störungen?</a:t>
            </a:r>
          </a:p>
          <a:p>
            <a:pPr lvl="1">
              <a:defRPr/>
            </a:pPr>
            <a:r>
              <a:rPr lang="de-DE" dirty="0">
                <a:solidFill>
                  <a:srgbClr val="000000"/>
                </a:solidFill>
              </a:rPr>
              <a:t>Jedes betriebene elektrische Geräte strahlt elektromagnetische Energie ab, gewollt oder ungewollt</a:t>
            </a:r>
          </a:p>
          <a:p>
            <a:pPr lvl="1">
              <a:defRPr/>
            </a:pPr>
            <a:r>
              <a:rPr lang="de-DE" dirty="0">
                <a:solidFill>
                  <a:srgbClr val="000000"/>
                </a:solidFill>
              </a:rPr>
              <a:t>Bei „ungewollt“ kann die Ursache in einem Gerätedefekt liegen oder es sind z.B. unvermeidbare Nebeneffekte der Hauptfunktion, die man versucht auf ein Minimum zu reduzieren</a:t>
            </a:r>
          </a:p>
          <a:p>
            <a:pPr lvl="1">
              <a:defRPr/>
            </a:pPr>
            <a:r>
              <a:rPr lang="de-DE" dirty="0">
                <a:solidFill>
                  <a:srgbClr val="000000"/>
                </a:solidFill>
              </a:rPr>
              <a:t>Sowohl die gewollten als auch die ungewollten Abstrahlungen können in anderen Geräten wiederum deren Hauptfunktion beeinträchtigen, was wir als Störung wahrnehmen</a:t>
            </a:r>
          </a:p>
          <a:p>
            <a:pPr lvl="1">
              <a:defRPr/>
            </a:pPr>
            <a:endParaRPr lang="de-DE" sz="400" dirty="0">
              <a:solidFill>
                <a:srgbClr val="000000"/>
              </a:solidFill>
            </a:endParaRPr>
          </a:p>
          <a:p>
            <a:pPr>
              <a:defRPr/>
            </a:pPr>
            <a:r>
              <a:rPr lang="de-DE" dirty="0">
                <a:solidFill>
                  <a:srgbClr val="000000"/>
                </a:solidFill>
              </a:rPr>
              <a:t>Um Störungen zu vermeiden, sollten alle Geräte, die HF-Ströme übertragen, </a:t>
            </a:r>
            <a:r>
              <a:rPr lang="de-DE" b="1" dirty="0">
                <a:solidFill>
                  <a:srgbClr val="000000"/>
                </a:solidFill>
              </a:rPr>
              <a:t>möglichst gut geschirmt sein und mit einer guten HF-Erdung versehen werden</a:t>
            </a:r>
            <a:r>
              <a:rPr lang="de-DE" dirty="0">
                <a:solidFill>
                  <a:srgbClr val="000000"/>
                </a:solidFill>
              </a:rPr>
              <a:t>.</a:t>
            </a:r>
          </a:p>
          <a:p>
            <a:pPr>
              <a:defRPr/>
            </a:pPr>
            <a:endParaRPr lang="de-DE" sz="400" dirty="0">
              <a:solidFill>
                <a:srgbClr val="000000"/>
              </a:solidFill>
            </a:endParaRPr>
          </a:p>
          <a:p>
            <a:pPr>
              <a:defRPr/>
            </a:pPr>
            <a:r>
              <a:rPr lang="de-DE" dirty="0">
                <a:solidFill>
                  <a:srgbClr val="000000"/>
                </a:solidFill>
              </a:rPr>
              <a:t>Beim </a:t>
            </a:r>
            <a:r>
              <a:rPr lang="de-DE" b="1" dirty="0">
                <a:solidFill>
                  <a:srgbClr val="000000"/>
                </a:solidFill>
              </a:rPr>
              <a:t>Abgleich von Sendern</a:t>
            </a:r>
            <a:r>
              <a:rPr lang="de-DE" dirty="0">
                <a:solidFill>
                  <a:srgbClr val="000000"/>
                </a:solidFill>
              </a:rPr>
              <a:t> wird ein geeigneter </a:t>
            </a:r>
            <a:r>
              <a:rPr lang="de-DE" b="1" dirty="0" err="1">
                <a:solidFill>
                  <a:srgbClr val="000000"/>
                </a:solidFill>
              </a:rPr>
              <a:t>Abschlußwiderstand</a:t>
            </a:r>
            <a:r>
              <a:rPr lang="de-DE" b="1" dirty="0">
                <a:solidFill>
                  <a:srgbClr val="000000"/>
                </a:solidFill>
              </a:rPr>
              <a:t> (Dummy-Load)</a:t>
            </a:r>
            <a:r>
              <a:rPr lang="de-DE" dirty="0">
                <a:solidFill>
                  <a:srgbClr val="000000"/>
                </a:solidFill>
              </a:rPr>
              <a:t> verwendet, um Störungen anderer Funkverbindungen zu vermeiden.</a:t>
            </a:r>
          </a:p>
          <a:p>
            <a:pPr>
              <a:defRPr/>
            </a:pPr>
            <a:endParaRPr lang="de-DE" sz="400" dirty="0">
              <a:solidFill>
                <a:srgbClr val="000000"/>
              </a:solidFill>
            </a:endParaRPr>
          </a:p>
          <a:p>
            <a:pPr>
              <a:defRPr/>
            </a:pPr>
            <a:r>
              <a:rPr lang="de-DE" dirty="0">
                <a:solidFill>
                  <a:srgbClr val="000000"/>
                </a:solidFill>
              </a:rPr>
              <a:t>Überhaupt sollte ein </a:t>
            </a:r>
            <a:r>
              <a:rPr lang="de-DE" b="1" dirty="0">
                <a:solidFill>
                  <a:srgbClr val="000000"/>
                </a:solidFill>
              </a:rPr>
              <a:t>Sender</a:t>
            </a:r>
            <a:r>
              <a:rPr lang="de-DE" dirty="0">
                <a:solidFill>
                  <a:srgbClr val="000000"/>
                </a:solidFill>
              </a:rPr>
              <a:t> so betrieben werden, dass er </a:t>
            </a:r>
            <a:r>
              <a:rPr lang="de-DE" b="1" dirty="0">
                <a:solidFill>
                  <a:srgbClr val="000000"/>
                </a:solidFill>
              </a:rPr>
              <a:t>keine unerwünschten Aussendungen</a:t>
            </a:r>
            <a:r>
              <a:rPr lang="de-DE" dirty="0">
                <a:solidFill>
                  <a:srgbClr val="000000"/>
                </a:solidFill>
              </a:rPr>
              <a:t> hervorruft.</a:t>
            </a:r>
          </a:p>
          <a:p>
            <a:pPr>
              <a:defRPr/>
            </a:pPr>
            <a:endParaRPr lang="de-DE" sz="400" dirty="0">
              <a:solidFill>
                <a:srgbClr val="000000"/>
              </a:solidFill>
            </a:endParaRPr>
          </a:p>
          <a:p>
            <a:pPr>
              <a:defRPr/>
            </a:pPr>
            <a:r>
              <a:rPr lang="de-DE" dirty="0">
                <a:solidFill>
                  <a:srgbClr val="000000"/>
                </a:solidFill>
              </a:rPr>
              <a:t>Kommt es z.B. beim Nachbarn zu Störungen, bietet man höflich an, erforderliche Prüfungen einzuleiten.</a:t>
            </a:r>
          </a:p>
        </p:txBody>
      </p:sp>
    </p:spTree>
    <p:extLst>
      <p:ext uri="{BB962C8B-B14F-4D97-AF65-F5344CB8AC3E}">
        <p14:creationId xmlns:p14="http://schemas.microsoft.com/office/powerpoint/2010/main" val="133633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C7CDC-5120-D8F6-C90E-6B08D0E5C943}"/>
            </a:ext>
          </a:extLst>
        </p:cNvPr>
        <p:cNvGrpSpPr/>
        <p:nvPr/>
      </p:nvGrpSpPr>
      <p:grpSpPr>
        <a:xfrm>
          <a:off x="0" y="0"/>
          <a:ext cx="0" cy="0"/>
          <a:chOff x="0" y="0"/>
          <a:chExt cx="0" cy="0"/>
        </a:xfrm>
      </p:grpSpPr>
      <p:sp>
        <p:nvSpPr>
          <p:cNvPr id="13" name="Rechteck 12">
            <a:extLst>
              <a:ext uri="{FF2B5EF4-FFF2-40B4-BE49-F238E27FC236}">
                <a16:creationId xmlns:a16="http://schemas.microsoft.com/office/drawing/2014/main" id="{B9EF972C-3373-8EEE-74F4-1F0960DD8219}"/>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70E8F52-F904-AE1D-48E0-5EA7B59E6F79}"/>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68E3F74C-870A-896B-3E33-39CAEA97EAAD}"/>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34AA270B-CEB6-5E4F-034C-37ED31E94FD8}"/>
              </a:ext>
            </a:extLst>
          </p:cNvPr>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Schutz von Personen / Sicherheit</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a:extLst>
              <a:ext uri="{FF2B5EF4-FFF2-40B4-BE49-F238E27FC236}">
                <a16:creationId xmlns:a16="http://schemas.microsoft.com/office/drawing/2014/main" id="{967BD7F8-5783-C727-3AEB-578265C1A3AE}"/>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a:extLst>
              <a:ext uri="{FF2B5EF4-FFF2-40B4-BE49-F238E27FC236}">
                <a16:creationId xmlns:a16="http://schemas.microsoft.com/office/drawing/2014/main" id="{1AEA04BA-F8BE-BA46-31C4-64735C6AEF65}"/>
              </a:ext>
            </a:extLst>
          </p:cNvPr>
          <p:cNvSpPr>
            <a:spLocks noGrp="1"/>
          </p:cNvSpPr>
          <p:nvPr>
            <p:ph type="sldNum" sz="quarter" idx="12"/>
          </p:nvPr>
        </p:nvSpPr>
        <p:spPr/>
        <p:txBody>
          <a:bodyPr/>
          <a:lstStyle/>
          <a:p>
            <a:fld id="{3307B100-4A02-46EA-9FCF-1AF3187D809C}" type="slidenum">
              <a:rPr lang="de-DE" smtClean="0">
                <a:solidFill>
                  <a:schemeClr val="tx1"/>
                </a:solidFill>
              </a:rPr>
              <a:t>39</a:t>
            </a:fld>
            <a:endParaRPr lang="de-DE" dirty="0">
              <a:solidFill>
                <a:schemeClr val="tx1"/>
              </a:solidFill>
            </a:endParaRPr>
          </a:p>
        </p:txBody>
      </p:sp>
      <p:sp>
        <p:nvSpPr>
          <p:cNvPr id="11" name="Textplatzhalter 2">
            <a:extLst>
              <a:ext uri="{FF2B5EF4-FFF2-40B4-BE49-F238E27FC236}">
                <a16:creationId xmlns:a16="http://schemas.microsoft.com/office/drawing/2014/main" id="{BA5C2E78-5498-5AEA-F724-25423FDA7FC2}"/>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A37DCE53-71AA-9314-EE7D-CAC80099F17B}"/>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194A5071-4D90-6C1C-DC3A-29C786F9FD3C}"/>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0ABE906B-DF0D-AD74-B670-DF196A39DB8D}"/>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028319F9-74A7-0B3A-529D-E3FDA61E43D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6C8C3363-7437-E57A-A749-5B5C7926EC12}"/>
              </a:ext>
            </a:extLst>
          </p:cNvPr>
          <p:cNvSpPr txBox="1">
            <a:spLocks/>
          </p:cNvSpPr>
          <p:nvPr/>
        </p:nvSpPr>
        <p:spPr>
          <a:xfrm>
            <a:off x="258762" y="1296000"/>
            <a:ext cx="10450800" cy="4168800"/>
          </a:xfrm>
          <a:prstGeom prst="rect">
            <a:avLst/>
          </a:prstGeom>
        </p:spPr>
        <p:txBody>
          <a:bodyPr vert="horz" lIns="0" tIns="0" rIns="0" bIns="0" rtlCol="0" anchor="t">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Hohe Feldstärken in Antennennähe können schädigend auf den menschlichen Körper wirken, daher muss der Funkamateur Kenntnisse zum Personenschutz in elektromagnetischen Feldern haben.</a:t>
            </a:r>
          </a:p>
          <a:p>
            <a:pPr>
              <a:defRPr/>
            </a:pPr>
            <a:endParaRPr lang="de-DE" sz="400" dirty="0">
              <a:solidFill>
                <a:srgbClr val="000000"/>
              </a:solidFill>
            </a:endParaRPr>
          </a:p>
          <a:p>
            <a:pPr>
              <a:defRPr/>
            </a:pPr>
            <a:r>
              <a:rPr lang="de-DE" dirty="0">
                <a:solidFill>
                  <a:srgbClr val="000000"/>
                </a:solidFill>
              </a:rPr>
              <a:t>Die größten Gefährdungen durch den elektrischen Strom sind insbesondere </a:t>
            </a:r>
            <a:r>
              <a:rPr lang="de-DE" b="1" dirty="0">
                <a:solidFill>
                  <a:srgbClr val="000000"/>
                </a:solidFill>
              </a:rPr>
              <a:t>elektrische </a:t>
            </a:r>
            <a:r>
              <a:rPr lang="de-DE" b="1" dirty="0" err="1">
                <a:solidFill>
                  <a:srgbClr val="000000"/>
                </a:solidFill>
              </a:rPr>
              <a:t>Körperdurchströmung</a:t>
            </a:r>
            <a:r>
              <a:rPr lang="de-DE" b="1" dirty="0">
                <a:solidFill>
                  <a:srgbClr val="000000"/>
                </a:solidFill>
              </a:rPr>
              <a:t> </a:t>
            </a:r>
            <a:r>
              <a:rPr lang="de-DE" dirty="0">
                <a:solidFill>
                  <a:srgbClr val="000000"/>
                </a:solidFill>
              </a:rPr>
              <a:t>(kann </a:t>
            </a:r>
            <a:r>
              <a:rPr lang="de-DE" b="1" dirty="0">
                <a:solidFill>
                  <a:srgbClr val="000000"/>
                </a:solidFill>
              </a:rPr>
              <a:t>Verbrennungen</a:t>
            </a:r>
            <a:r>
              <a:rPr lang="de-DE" dirty="0">
                <a:solidFill>
                  <a:srgbClr val="000000"/>
                </a:solidFill>
              </a:rPr>
              <a:t>, </a:t>
            </a:r>
            <a:r>
              <a:rPr lang="de-DE" b="1" dirty="0">
                <a:solidFill>
                  <a:srgbClr val="000000"/>
                </a:solidFill>
              </a:rPr>
              <a:t>Muskelverkrampfungen</a:t>
            </a:r>
            <a:r>
              <a:rPr lang="de-DE" dirty="0">
                <a:solidFill>
                  <a:srgbClr val="000000"/>
                </a:solidFill>
              </a:rPr>
              <a:t> oder </a:t>
            </a:r>
            <a:r>
              <a:rPr lang="de-DE" b="1" dirty="0">
                <a:solidFill>
                  <a:srgbClr val="000000"/>
                </a:solidFill>
              </a:rPr>
              <a:t>Herzrhythmusstörungen</a:t>
            </a:r>
            <a:r>
              <a:rPr lang="de-DE" dirty="0">
                <a:solidFill>
                  <a:srgbClr val="000000"/>
                </a:solidFill>
              </a:rPr>
              <a:t> verursachen), Störlichtbogen und Sekundärunfälle. Nach einer </a:t>
            </a:r>
            <a:r>
              <a:rPr lang="de-DE" dirty="0" err="1">
                <a:solidFill>
                  <a:srgbClr val="000000"/>
                </a:solidFill>
              </a:rPr>
              <a:t>Körperdurchstömung</a:t>
            </a:r>
            <a:r>
              <a:rPr lang="de-DE" dirty="0">
                <a:solidFill>
                  <a:srgbClr val="000000"/>
                </a:solidFill>
              </a:rPr>
              <a:t> </a:t>
            </a:r>
            <a:r>
              <a:rPr lang="de-DE" b="1" dirty="0">
                <a:solidFill>
                  <a:srgbClr val="000000"/>
                </a:solidFill>
              </a:rPr>
              <a:t>Arzt aufsuchen</a:t>
            </a:r>
            <a:r>
              <a:rPr lang="de-DE" dirty="0">
                <a:solidFill>
                  <a:srgbClr val="000000"/>
                </a:solidFill>
              </a:rPr>
              <a:t>.</a:t>
            </a:r>
          </a:p>
          <a:p>
            <a:pPr>
              <a:defRPr/>
            </a:pPr>
            <a:endParaRPr lang="de-DE" sz="400" dirty="0">
              <a:solidFill>
                <a:srgbClr val="000000"/>
              </a:solidFill>
            </a:endParaRPr>
          </a:p>
          <a:p>
            <a:pPr>
              <a:defRPr/>
            </a:pPr>
            <a:r>
              <a:rPr lang="de-DE" dirty="0">
                <a:solidFill>
                  <a:srgbClr val="000000"/>
                </a:solidFill>
              </a:rPr>
              <a:t>Für einen erwachsenen Menschen lebensgefährlich sind Spannungen ab </a:t>
            </a:r>
            <a:r>
              <a:rPr lang="de-DE" b="1" dirty="0">
                <a:solidFill>
                  <a:srgbClr val="000000"/>
                </a:solidFill>
              </a:rPr>
              <a:t>50V (AC) </a:t>
            </a:r>
            <a:r>
              <a:rPr lang="de-DE" dirty="0">
                <a:solidFill>
                  <a:srgbClr val="000000"/>
                </a:solidFill>
              </a:rPr>
              <a:t>bzw. </a:t>
            </a:r>
            <a:r>
              <a:rPr lang="de-DE" b="1" dirty="0">
                <a:solidFill>
                  <a:srgbClr val="000000"/>
                </a:solidFill>
              </a:rPr>
              <a:t>120V (DC)</a:t>
            </a:r>
            <a:r>
              <a:rPr lang="de-DE" dirty="0">
                <a:solidFill>
                  <a:srgbClr val="000000"/>
                </a:solidFill>
              </a:rPr>
              <a:t>.</a:t>
            </a:r>
          </a:p>
          <a:p>
            <a:pPr>
              <a:defRPr/>
            </a:pPr>
            <a:endParaRPr lang="de-DE" sz="400" dirty="0">
              <a:solidFill>
                <a:srgbClr val="000000"/>
              </a:solidFill>
            </a:endParaRPr>
          </a:p>
          <a:p>
            <a:pPr>
              <a:defRPr/>
            </a:pPr>
            <a:r>
              <a:rPr lang="de-DE" b="1" dirty="0">
                <a:solidFill>
                  <a:srgbClr val="000000"/>
                </a:solidFill>
              </a:rPr>
              <a:t>Sicherungen immer durch den gleichen TYP ersetzen (Stromwert und Auslösecharakteristik)</a:t>
            </a:r>
          </a:p>
          <a:p>
            <a:pPr>
              <a:defRPr/>
            </a:pPr>
            <a:endParaRPr lang="de-DE" sz="400" b="1" dirty="0">
              <a:solidFill>
                <a:srgbClr val="000000"/>
              </a:solidFill>
            </a:endParaRPr>
          </a:p>
          <a:p>
            <a:pPr>
              <a:defRPr/>
            </a:pPr>
            <a:r>
              <a:rPr lang="de-DE" dirty="0">
                <a:solidFill>
                  <a:srgbClr val="000000"/>
                </a:solidFill>
              </a:rPr>
              <a:t>Vorsicht beim Umgang mit wiederaufladbaren Batterien: </a:t>
            </a:r>
            <a:r>
              <a:rPr lang="de-DE" b="1" dirty="0">
                <a:solidFill>
                  <a:srgbClr val="000000"/>
                </a:solidFill>
              </a:rPr>
              <a:t>Verbrennungen, Verätzungen, Vergiftungen</a:t>
            </a:r>
          </a:p>
          <a:p>
            <a:pPr>
              <a:defRPr/>
            </a:pPr>
            <a:endParaRPr lang="de-DE" sz="400" b="1" dirty="0">
              <a:solidFill>
                <a:srgbClr val="000000"/>
              </a:solidFill>
            </a:endParaRPr>
          </a:p>
          <a:p>
            <a:pPr>
              <a:defRPr/>
            </a:pPr>
            <a:r>
              <a:rPr lang="de-DE" dirty="0">
                <a:solidFill>
                  <a:srgbClr val="000000"/>
                </a:solidFill>
              </a:rPr>
              <a:t>Bei Installation von </a:t>
            </a:r>
            <a:r>
              <a:rPr lang="de-DE" dirty="0" err="1">
                <a:solidFill>
                  <a:srgbClr val="000000"/>
                </a:solidFill>
              </a:rPr>
              <a:t>Aussenantennen</a:t>
            </a:r>
            <a:r>
              <a:rPr lang="de-DE" dirty="0">
                <a:solidFill>
                  <a:srgbClr val="000000"/>
                </a:solidFill>
              </a:rPr>
              <a:t> darauf achten, dass auch im Falle von Beschädigungen an der Antennenanlage umstürzende bzw. herabfallende Teile keine Energieversorgungsleitungen berühren.</a:t>
            </a:r>
          </a:p>
          <a:p>
            <a:pPr lvl="1">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229775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Prüfungsinhalt: Technische Kenntnisse 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Modulations- und Übertragungsverfahren</a:t>
            </a:r>
            <a:endParaRPr lang="de-DE" dirty="0">
              <a:solidFill>
                <a:srgbClr val="000000"/>
              </a:solidFill>
            </a:endParaRPr>
          </a:p>
          <a:p>
            <a:pPr lvl="1">
              <a:defRPr/>
            </a:pPr>
            <a:r>
              <a:rPr lang="de-DE" dirty="0">
                <a:solidFill>
                  <a:srgbClr val="000000"/>
                </a:solidFill>
              </a:rPr>
              <a:t>Modulation allgemein</a:t>
            </a:r>
          </a:p>
          <a:p>
            <a:pPr lvl="1">
              <a:defRPr/>
            </a:pPr>
            <a:r>
              <a:rPr lang="de-DE" dirty="0">
                <a:solidFill>
                  <a:srgbClr val="000000"/>
                </a:solidFill>
              </a:rPr>
              <a:t>Amplitudenmodulation AM, SSB, CW, Frequenz- und Phasenmodulation, digitale Übertragungsverfahren</a:t>
            </a:r>
          </a:p>
          <a:p>
            <a:pPr>
              <a:defRPr/>
            </a:pPr>
            <a:endParaRPr lang="de-DE" sz="400" dirty="0">
              <a:solidFill>
                <a:srgbClr val="000000"/>
              </a:solidFill>
            </a:endParaRPr>
          </a:p>
          <a:p>
            <a:pPr>
              <a:defRPr/>
            </a:pPr>
            <a:r>
              <a:rPr lang="de-DE" b="1" dirty="0">
                <a:solidFill>
                  <a:srgbClr val="000000"/>
                </a:solidFill>
              </a:rPr>
              <a:t>Sender und Empfänger</a:t>
            </a:r>
          </a:p>
          <a:p>
            <a:pPr lvl="1">
              <a:defRPr/>
            </a:pPr>
            <a:r>
              <a:rPr lang="de-DE" dirty="0">
                <a:solidFill>
                  <a:srgbClr val="000000"/>
                </a:solidFill>
              </a:rPr>
              <a:t>Transceiver, Empfänger, Empfängerstufen, Sender und Sendestufen</a:t>
            </a:r>
          </a:p>
          <a:p>
            <a:pPr>
              <a:defRPr/>
            </a:pPr>
            <a:endParaRPr lang="de-DE" sz="400" dirty="0">
              <a:solidFill>
                <a:srgbClr val="000000"/>
              </a:solidFill>
            </a:endParaRPr>
          </a:p>
          <a:p>
            <a:pPr>
              <a:defRPr/>
            </a:pPr>
            <a:r>
              <a:rPr lang="de-DE" b="1" dirty="0">
                <a:solidFill>
                  <a:srgbClr val="000000"/>
                </a:solidFill>
              </a:rPr>
              <a:t>Antennen und Übertragungsleitungen</a:t>
            </a:r>
          </a:p>
          <a:p>
            <a:pPr lvl="1">
              <a:defRPr/>
            </a:pPr>
            <a:r>
              <a:rPr lang="de-DE" dirty="0">
                <a:solidFill>
                  <a:srgbClr val="000000"/>
                </a:solidFill>
              </a:rPr>
              <a:t>Antennen, Übertragungsleitungen, Anpassung, Transformation, </a:t>
            </a:r>
            <a:r>
              <a:rPr lang="de-DE" dirty="0" err="1">
                <a:solidFill>
                  <a:srgbClr val="000000"/>
                </a:solidFill>
              </a:rPr>
              <a:t>Symmetrierung</a:t>
            </a:r>
            <a:r>
              <a:rPr lang="de-DE" dirty="0">
                <a:solidFill>
                  <a:srgbClr val="000000"/>
                </a:solidFill>
              </a:rPr>
              <a:t> und Mantelwellen</a:t>
            </a:r>
          </a:p>
          <a:p>
            <a:pPr lvl="1">
              <a:defRPr/>
            </a:pPr>
            <a:r>
              <a:rPr lang="de-DE" dirty="0">
                <a:solidFill>
                  <a:srgbClr val="000000"/>
                </a:solidFill>
              </a:rPr>
              <a:t>Strahlungsleistung (EIRP und ERP)</a:t>
            </a:r>
          </a:p>
          <a:p>
            <a:pPr>
              <a:defRPr/>
            </a:pPr>
            <a:endParaRPr lang="de-DE" sz="400" dirty="0">
              <a:solidFill>
                <a:srgbClr val="000000"/>
              </a:solidFill>
            </a:endParaRPr>
          </a:p>
          <a:p>
            <a:pPr>
              <a:defRPr/>
            </a:pPr>
            <a:r>
              <a:rPr lang="de-DE" b="1" dirty="0">
                <a:solidFill>
                  <a:srgbClr val="000000"/>
                </a:solidFill>
              </a:rPr>
              <a:t>Wellenausbreitung und Ionosphäre</a:t>
            </a:r>
          </a:p>
          <a:p>
            <a:pPr lvl="1">
              <a:defRPr/>
            </a:pPr>
            <a:r>
              <a:rPr lang="de-DE" dirty="0">
                <a:solidFill>
                  <a:srgbClr val="000000"/>
                </a:solidFill>
              </a:rPr>
              <a:t>Ionosphäre</a:t>
            </a:r>
          </a:p>
          <a:p>
            <a:pPr lvl="1">
              <a:defRPr/>
            </a:pPr>
            <a:r>
              <a:rPr lang="de-DE" dirty="0">
                <a:solidFill>
                  <a:srgbClr val="000000"/>
                </a:solidFill>
              </a:rPr>
              <a:t>Kurzwellenausbreitung</a:t>
            </a:r>
          </a:p>
          <a:p>
            <a:pPr lvl="1">
              <a:defRPr/>
            </a:pPr>
            <a:r>
              <a:rPr lang="de-DE" dirty="0">
                <a:solidFill>
                  <a:srgbClr val="000000"/>
                </a:solidFill>
              </a:rPr>
              <a:t>Wellenausbreitung oberhalb 30MHz</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2C63938B-4B9B-F083-5C09-0A1AAD326879}"/>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Tree>
    <p:extLst>
      <p:ext uri="{BB962C8B-B14F-4D97-AF65-F5344CB8AC3E}">
        <p14:creationId xmlns:p14="http://schemas.microsoft.com/office/powerpoint/2010/main" val="25244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3B13F-8B85-0E71-0431-C78E5F9EB7DE}"/>
            </a:ext>
          </a:extLst>
        </p:cNvPr>
        <p:cNvGrpSpPr/>
        <p:nvPr/>
      </p:nvGrpSpPr>
      <p:grpSpPr>
        <a:xfrm>
          <a:off x="0" y="0"/>
          <a:ext cx="0" cy="0"/>
          <a:chOff x="0" y="0"/>
          <a:chExt cx="0" cy="0"/>
        </a:xfrm>
      </p:grpSpPr>
      <p:sp>
        <p:nvSpPr>
          <p:cNvPr id="13" name="Rechteck 12">
            <a:extLst>
              <a:ext uri="{FF2B5EF4-FFF2-40B4-BE49-F238E27FC236}">
                <a16:creationId xmlns:a16="http://schemas.microsoft.com/office/drawing/2014/main" id="{FE11960F-6AA5-70FC-D7C5-E6841ADEA5C8}"/>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FFA9DBA-3E01-194D-FA8C-85703612AEDD}"/>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84438C90-FF19-A929-02E2-43B3ADBE189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D34EA9E4-A65C-C27F-EEF1-FAAC57996318}"/>
              </a:ext>
            </a:extLst>
          </p:cNvPr>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Sicherheit bei KFZ-Einbau</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a:extLst>
              <a:ext uri="{FF2B5EF4-FFF2-40B4-BE49-F238E27FC236}">
                <a16:creationId xmlns:a16="http://schemas.microsoft.com/office/drawing/2014/main" id="{CB330753-E42F-F9EF-EA15-57D0F7C3708A}"/>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a:extLst>
              <a:ext uri="{FF2B5EF4-FFF2-40B4-BE49-F238E27FC236}">
                <a16:creationId xmlns:a16="http://schemas.microsoft.com/office/drawing/2014/main" id="{0631A6B7-55CA-A9FF-291F-B0E91F5B3E4C}"/>
              </a:ext>
            </a:extLst>
          </p:cNvPr>
          <p:cNvSpPr>
            <a:spLocks noGrp="1"/>
          </p:cNvSpPr>
          <p:nvPr>
            <p:ph type="sldNum" sz="quarter" idx="12"/>
          </p:nvPr>
        </p:nvSpPr>
        <p:spPr/>
        <p:txBody>
          <a:bodyPr/>
          <a:lstStyle/>
          <a:p>
            <a:fld id="{3307B100-4A02-46EA-9FCF-1AF3187D809C}" type="slidenum">
              <a:rPr lang="de-DE" smtClean="0">
                <a:solidFill>
                  <a:schemeClr val="tx1"/>
                </a:solidFill>
              </a:rPr>
              <a:t>40</a:t>
            </a:fld>
            <a:endParaRPr lang="de-DE" dirty="0">
              <a:solidFill>
                <a:schemeClr val="tx1"/>
              </a:solidFill>
            </a:endParaRPr>
          </a:p>
        </p:txBody>
      </p:sp>
      <p:sp>
        <p:nvSpPr>
          <p:cNvPr id="11" name="Textplatzhalter 2">
            <a:extLst>
              <a:ext uri="{FF2B5EF4-FFF2-40B4-BE49-F238E27FC236}">
                <a16:creationId xmlns:a16="http://schemas.microsoft.com/office/drawing/2014/main" id="{B1A9EBA0-C808-22F0-0473-641759092C09}"/>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19DDDDC5-6C0C-AA65-6379-06A1C6E1E63A}"/>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BF8A0F52-F9B1-5579-F047-C0ACA53B61C2}"/>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BEAE6033-1D6C-41B5-7E98-83E5BB82809F}"/>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4D339091-D3E0-CC31-57F1-1F7038D51634}"/>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B4A29991-5906-4494-DABC-60ADCDA28F8C}"/>
              </a:ext>
            </a:extLst>
          </p:cNvPr>
          <p:cNvSpPr txBox="1">
            <a:spLocks/>
          </p:cNvSpPr>
          <p:nvPr/>
        </p:nvSpPr>
        <p:spPr>
          <a:xfrm>
            <a:off x="258762" y="1296000"/>
            <a:ext cx="10450800" cy="4168800"/>
          </a:xfrm>
          <a:prstGeom prst="rect">
            <a:avLst/>
          </a:prstGeom>
        </p:spPr>
        <p:txBody>
          <a:bodyPr vert="horz" lIns="0" tIns="0" rIns="0" bIns="0" rtlCol="0" anchor="t">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solidFill>
                  <a:srgbClr val="000000"/>
                </a:solidFill>
              </a:rPr>
              <a:t>Beim Einbau von Funkgeräten im KFZ:</a:t>
            </a:r>
          </a:p>
          <a:p>
            <a:pPr lvl="1">
              <a:defRPr/>
            </a:pPr>
            <a:endParaRPr lang="de-DE" sz="1800" dirty="0">
              <a:solidFill>
                <a:srgbClr val="000000"/>
              </a:solidFill>
            </a:endParaRPr>
          </a:p>
          <a:p>
            <a:pPr lvl="1">
              <a:defRPr/>
            </a:pPr>
            <a:r>
              <a:rPr lang="de-DE" sz="1800" dirty="0">
                <a:solidFill>
                  <a:srgbClr val="000000"/>
                </a:solidFill>
              </a:rPr>
              <a:t>Vor dem Einbau unbedingt die Anweisungen des Fahrzeugherstellers beachten</a:t>
            </a:r>
          </a:p>
          <a:p>
            <a:pPr lvl="1">
              <a:defRPr/>
            </a:pPr>
            <a:endParaRPr lang="de-DE" sz="1800" dirty="0">
              <a:solidFill>
                <a:srgbClr val="000000"/>
              </a:solidFill>
            </a:endParaRPr>
          </a:p>
          <a:p>
            <a:pPr lvl="1">
              <a:defRPr/>
            </a:pPr>
            <a:r>
              <a:rPr lang="de-DE" dirty="0">
                <a:solidFill>
                  <a:srgbClr val="000000"/>
                </a:solidFill>
              </a:rPr>
              <a:t>D</a:t>
            </a:r>
            <a:r>
              <a:rPr lang="de-DE" sz="1800" dirty="0">
                <a:solidFill>
                  <a:srgbClr val="000000"/>
                </a:solidFill>
              </a:rPr>
              <a:t>as Antennenkabel nicht parallel und möglichst weit von Fahrzeugverkabelung entfernt verlegen</a:t>
            </a:r>
          </a:p>
          <a:p>
            <a:pPr lvl="1">
              <a:defRPr/>
            </a:pPr>
            <a:endParaRPr lang="de-DE" sz="1800" dirty="0">
              <a:solidFill>
                <a:srgbClr val="000000"/>
              </a:solidFill>
            </a:endParaRPr>
          </a:p>
          <a:p>
            <a:pPr lvl="1">
              <a:defRPr/>
            </a:pPr>
            <a:r>
              <a:rPr lang="de-DE" sz="1800" dirty="0">
                <a:solidFill>
                  <a:srgbClr val="000000"/>
                </a:solidFill>
              </a:rPr>
              <a:t>Mobile VHF-Antennen auf der Mitte des Metalldachs installieren</a:t>
            </a:r>
          </a:p>
          <a:p>
            <a:pPr lvl="1">
              <a:defRPr/>
            </a:pPr>
            <a:endParaRPr lang="de-DE" sz="1800" dirty="0">
              <a:solidFill>
                <a:srgbClr val="000000"/>
              </a:solidFill>
            </a:endParaRPr>
          </a:p>
          <a:p>
            <a:pPr lvl="1">
              <a:defRPr/>
            </a:pPr>
            <a:r>
              <a:rPr lang="de-DE" sz="1800" dirty="0">
                <a:solidFill>
                  <a:srgbClr val="000000"/>
                </a:solidFill>
              </a:rPr>
              <a:t>Auf sachgemäßen Anschluss an die 12V-Batterie achten (Gefahr: Lichtbogen, Fahrzeugbrand)</a:t>
            </a:r>
          </a:p>
          <a:p>
            <a:pPr lvl="1">
              <a:defRPr/>
            </a:pPr>
            <a:endParaRPr lang="de-DE" sz="1800" dirty="0">
              <a:solidFill>
                <a:srgbClr val="000000"/>
              </a:solidFill>
            </a:endParaRPr>
          </a:p>
          <a:p>
            <a:pPr lvl="1">
              <a:defRPr/>
            </a:pPr>
            <a:r>
              <a:rPr lang="de-DE" sz="1800" dirty="0">
                <a:solidFill>
                  <a:srgbClr val="000000"/>
                </a:solidFill>
              </a:rPr>
              <a:t>Funken nur mit Freisprecheinrichtung</a:t>
            </a:r>
          </a:p>
          <a:p>
            <a:pPr lvl="1">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207295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C6376-E672-3185-90C7-80C3F36DB72E}"/>
            </a:ext>
          </a:extLst>
        </p:cNvPr>
        <p:cNvGrpSpPr/>
        <p:nvPr/>
      </p:nvGrpSpPr>
      <p:grpSpPr>
        <a:xfrm>
          <a:off x="0" y="0"/>
          <a:ext cx="0" cy="0"/>
          <a:chOff x="0" y="0"/>
          <a:chExt cx="0" cy="0"/>
        </a:xfrm>
      </p:grpSpPr>
      <p:sp>
        <p:nvSpPr>
          <p:cNvPr id="13" name="Rechteck 12">
            <a:extLst>
              <a:ext uri="{FF2B5EF4-FFF2-40B4-BE49-F238E27FC236}">
                <a16:creationId xmlns:a16="http://schemas.microsoft.com/office/drawing/2014/main" id="{A33135BF-923C-088F-1A64-250924B9AE5E}"/>
              </a:ext>
            </a:extLst>
          </p:cNvPr>
          <p:cNvSpPr/>
          <p:nvPr/>
        </p:nvSpPr>
        <p:spPr>
          <a:xfrm rot="10800000">
            <a:off x="0" y="-3"/>
            <a:ext cx="10968974" cy="6170613"/>
          </a:xfrm>
          <a:prstGeom prst="rect">
            <a:avLst/>
          </a:prstGeom>
          <a:blipFill dpi="0" rotWithShape="1">
            <a:blip r:embed="rId2">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78873FAF-E788-81E2-313B-83A01560F8B0}"/>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09BE795F-25A5-B2BE-0AAB-8F6FBACA1FDF}"/>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BB47A16C-0615-77F7-E0E2-428340E99425}"/>
              </a:ext>
            </a:extLst>
          </p:cNvPr>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Technische Kenntnisse 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a:extLst>
              <a:ext uri="{FF2B5EF4-FFF2-40B4-BE49-F238E27FC236}">
                <a16:creationId xmlns:a16="http://schemas.microsoft.com/office/drawing/2014/main" id="{C9C4DE20-E346-5A7A-18EC-822BE73FA03C}"/>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a:extLst>
              <a:ext uri="{FF2B5EF4-FFF2-40B4-BE49-F238E27FC236}">
                <a16:creationId xmlns:a16="http://schemas.microsoft.com/office/drawing/2014/main" id="{882D7153-5C64-F30E-3CEB-EC8C255610C2}"/>
              </a:ext>
            </a:extLst>
          </p:cNvPr>
          <p:cNvSpPr>
            <a:spLocks noGrp="1"/>
          </p:cNvSpPr>
          <p:nvPr>
            <p:ph type="sldNum" sz="quarter" idx="12"/>
          </p:nvPr>
        </p:nvSpPr>
        <p:spPr/>
        <p:txBody>
          <a:bodyPr/>
          <a:lstStyle/>
          <a:p>
            <a:fld id="{3307B100-4A02-46EA-9FCF-1AF3187D809C}" type="slidenum">
              <a:rPr lang="de-DE" smtClean="0">
                <a:solidFill>
                  <a:schemeClr val="tx1"/>
                </a:solidFill>
              </a:rPr>
              <a:t>41</a:t>
            </a:fld>
            <a:endParaRPr lang="de-DE" dirty="0">
              <a:solidFill>
                <a:schemeClr val="tx1"/>
              </a:solidFill>
            </a:endParaRPr>
          </a:p>
        </p:txBody>
      </p:sp>
      <p:sp>
        <p:nvSpPr>
          <p:cNvPr id="11" name="Textplatzhalter 2">
            <a:extLst>
              <a:ext uri="{FF2B5EF4-FFF2-40B4-BE49-F238E27FC236}">
                <a16:creationId xmlns:a16="http://schemas.microsoft.com/office/drawing/2014/main" id="{982C9D75-6038-A92A-3ACB-B1C3E4EC853C}"/>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C1C8B6C-B156-2876-F2E5-C3B00AA0DE03}"/>
              </a:ext>
            </a:extLst>
          </p:cNvPr>
          <p:cNvPicPr>
            <a:picLocks noChangeAspect="1" noChangeArrowheads="1"/>
          </p:cNvPicPr>
          <p:nvPr/>
        </p:nvPicPr>
        <p:blipFill>
          <a:blip r:embed="rId3"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78BACEB-7138-6AC5-DFF6-165C67D4B97E}"/>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639FFAE4-5152-9E71-BBB0-791768C81C2F}"/>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63D8631-11D0-0A02-D945-0A3A6B605201}"/>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63FBEEC6-3368-E142-9CF3-504F3CB667B2}"/>
              </a:ext>
            </a:extLst>
          </p:cNvPr>
          <p:cNvSpPr txBox="1">
            <a:spLocks/>
          </p:cNvSpPr>
          <p:nvPr/>
        </p:nvSpPr>
        <p:spPr>
          <a:xfrm>
            <a:off x="258762" y="1296000"/>
            <a:ext cx="10450800" cy="4168800"/>
          </a:xfrm>
          <a:prstGeom prst="rect">
            <a:avLst/>
          </a:prstGeom>
        </p:spPr>
        <p:txBody>
          <a:bodyPr vert="horz" lIns="0" tIns="0" rIns="0" bIns="0" rtlCol="0" anchor="ctr">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lgn="ctr">
              <a:buNone/>
              <a:defRPr/>
            </a:pPr>
            <a:r>
              <a:rPr lang="de-DE" sz="6000" dirty="0">
                <a:solidFill>
                  <a:srgbClr val="000000"/>
                </a:solidFill>
              </a:rPr>
              <a:t>Danke für die Aufmerksamkeit</a:t>
            </a:r>
          </a:p>
          <a:p>
            <a:pPr marL="0" indent="0" algn="ctr">
              <a:buNone/>
              <a:defRPr/>
            </a:pPr>
            <a:r>
              <a:rPr lang="de-DE" sz="9600" dirty="0">
                <a:solidFill>
                  <a:srgbClr val="000000"/>
                </a:solidFill>
              </a:rPr>
              <a:t>Fragen?</a:t>
            </a:r>
          </a:p>
          <a:p>
            <a:pPr marL="233983" lvl="1" indent="0">
              <a:buNone/>
              <a:defRPr/>
            </a:pPr>
            <a:endParaRPr lang="de-DE" sz="1200" dirty="0">
              <a:solidFill>
                <a:srgbClr val="000000"/>
              </a:solidFill>
            </a:endParaRPr>
          </a:p>
          <a:p>
            <a:pPr marL="233983" lvl="1" indent="0">
              <a:buNone/>
              <a:defRPr/>
            </a:pPr>
            <a:r>
              <a:rPr lang="de-DE" sz="1200" dirty="0">
                <a:solidFill>
                  <a:srgbClr val="000000"/>
                </a:solidFill>
              </a:rPr>
              <a:t>Quellenvermerk zu den in diesem Foliensatz dargestellten Prüfungsfragen bzw. Abbildungen daraus:</a:t>
            </a:r>
          </a:p>
          <a:p>
            <a:pPr marL="457166" lvl="2" indent="0">
              <a:buNone/>
              <a:defRPr/>
            </a:pPr>
            <a:r>
              <a:rPr lang="de-DE" sz="1000" dirty="0">
                <a:solidFill>
                  <a:srgbClr val="000000"/>
                </a:solidFill>
              </a:rPr>
              <a:t> jeweils mit „Quelle: BNetzA“ gekennzeichnet:</a:t>
            </a:r>
          </a:p>
          <a:p>
            <a:pPr marL="658751" lvl="3" indent="0">
              <a:lnSpc>
                <a:spcPct val="100000"/>
              </a:lnSpc>
              <a:spcBef>
                <a:spcPts val="0"/>
              </a:spcBef>
              <a:buNone/>
              <a:defRPr/>
            </a:pPr>
            <a:r>
              <a:rPr lang="de-DE" sz="900" dirty="0">
                <a:solidFill>
                  <a:srgbClr val="000000"/>
                </a:solidFill>
              </a:rPr>
              <a:t>"Prüfungsfragen zum Erwerb von Amateurfunkprüfungsbescheinigungen, Bundesnetzagentur,</a:t>
            </a:r>
          </a:p>
          <a:p>
            <a:pPr marL="658751" lvl="3" indent="0">
              <a:lnSpc>
                <a:spcPct val="100000"/>
              </a:lnSpc>
              <a:spcBef>
                <a:spcPts val="0"/>
              </a:spcBef>
              <a:buNone/>
              <a:defRPr/>
            </a:pPr>
            <a:r>
              <a:rPr lang="de-DE" sz="900" dirty="0">
                <a:solidFill>
                  <a:srgbClr val="000000"/>
                </a:solidFill>
              </a:rPr>
              <a:t>2. Auflage, Dezember 2023, (www.bundesnetzagentur.de/amateurfunk), Datenlizenz Deutschland – Namensnennung – Version 2.0 (</a:t>
            </a:r>
            <a:r>
              <a:rPr lang="de-DE" sz="900" dirty="0">
                <a:solidFill>
                  <a:srgbClr val="000000"/>
                </a:solidFill>
                <a:hlinkClick r:id="rId4"/>
              </a:rPr>
              <a:t>www.govdata.de/dl-de/by-2-0</a:t>
            </a:r>
            <a:r>
              <a:rPr lang="de-DE" sz="900" dirty="0">
                <a:solidFill>
                  <a:srgbClr val="000000"/>
                </a:solidFill>
              </a:rPr>
              <a:t>)„</a:t>
            </a:r>
          </a:p>
          <a:p>
            <a:pPr marL="457166" lvl="2" indent="0">
              <a:lnSpc>
                <a:spcPct val="100000"/>
              </a:lnSpc>
              <a:spcBef>
                <a:spcPts val="0"/>
              </a:spcBef>
              <a:buNone/>
              <a:defRPr/>
            </a:pPr>
            <a:endParaRPr lang="de-DE" sz="1000" dirty="0">
              <a:solidFill>
                <a:srgbClr val="000000"/>
              </a:solidFill>
            </a:endParaRPr>
          </a:p>
          <a:p>
            <a:pPr marL="457166" lvl="2" indent="0">
              <a:lnSpc>
                <a:spcPct val="100000"/>
              </a:lnSpc>
              <a:spcBef>
                <a:spcPts val="0"/>
              </a:spcBef>
              <a:buNone/>
              <a:defRPr/>
            </a:pPr>
            <a:r>
              <a:rPr lang="de-DE" sz="1000" dirty="0">
                <a:solidFill>
                  <a:srgbClr val="000000"/>
                </a:solidFill>
              </a:rPr>
              <a:t>alle anderen Abbildungen: Martin Triebke, DH7AFS, teils nach obiger Vorlage</a:t>
            </a:r>
          </a:p>
        </p:txBody>
      </p:sp>
    </p:spTree>
    <p:extLst>
      <p:ext uri="{BB962C8B-B14F-4D97-AF65-F5344CB8AC3E}">
        <p14:creationId xmlns:p14="http://schemas.microsoft.com/office/powerpoint/2010/main" val="382606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Prüfungsinhalt: Technische Kenntnisse 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Messungen und Messinstrumente</a:t>
            </a:r>
            <a:endParaRPr lang="de-DE" dirty="0">
              <a:solidFill>
                <a:srgbClr val="000000"/>
              </a:solidFill>
            </a:endParaRPr>
          </a:p>
          <a:p>
            <a:pPr lvl="1">
              <a:defRPr/>
            </a:pPr>
            <a:r>
              <a:rPr lang="de-DE" dirty="0">
                <a:solidFill>
                  <a:srgbClr val="000000"/>
                </a:solidFill>
              </a:rPr>
              <a:t>Strom- und Spannungsmessgeräte</a:t>
            </a:r>
          </a:p>
          <a:p>
            <a:pPr lvl="1">
              <a:defRPr/>
            </a:pPr>
            <a:r>
              <a:rPr lang="de-DE" dirty="0">
                <a:solidFill>
                  <a:srgbClr val="000000"/>
                </a:solidFill>
              </a:rPr>
              <a:t>Stehwellenmessgerät, Frequenzmessung</a:t>
            </a:r>
          </a:p>
          <a:p>
            <a:pPr lvl="1">
              <a:defRPr/>
            </a:pPr>
            <a:r>
              <a:rPr lang="de-DE" dirty="0">
                <a:solidFill>
                  <a:srgbClr val="000000"/>
                </a:solidFill>
              </a:rPr>
              <a:t>Sonstige Messgeräte und Messmittel</a:t>
            </a:r>
          </a:p>
          <a:p>
            <a:pPr>
              <a:defRPr/>
            </a:pPr>
            <a:endParaRPr lang="de-DE" sz="400" dirty="0">
              <a:solidFill>
                <a:srgbClr val="000000"/>
              </a:solidFill>
            </a:endParaRPr>
          </a:p>
          <a:p>
            <a:pPr>
              <a:defRPr/>
            </a:pPr>
            <a:r>
              <a:rPr lang="de-DE" b="1" dirty="0">
                <a:solidFill>
                  <a:srgbClr val="000000"/>
                </a:solidFill>
              </a:rPr>
              <a:t>Störemissionen, -festigkeit, Schutzanforderungen, Ursachen, Abhilfe</a:t>
            </a:r>
          </a:p>
          <a:p>
            <a:pPr lvl="1">
              <a:defRPr/>
            </a:pPr>
            <a:r>
              <a:rPr lang="de-DE" dirty="0">
                <a:solidFill>
                  <a:srgbClr val="000000"/>
                </a:solidFill>
              </a:rPr>
              <a:t>Störungen elektronischer Geräte</a:t>
            </a:r>
          </a:p>
          <a:p>
            <a:pPr lvl="1">
              <a:defRPr/>
            </a:pPr>
            <a:r>
              <a:rPr lang="de-DE" dirty="0">
                <a:solidFill>
                  <a:srgbClr val="000000"/>
                </a:solidFill>
              </a:rPr>
              <a:t>Unerwünschte Aussendungen</a:t>
            </a:r>
          </a:p>
          <a:p>
            <a:pPr>
              <a:defRPr/>
            </a:pPr>
            <a:endParaRPr lang="de-DE" sz="400" dirty="0">
              <a:solidFill>
                <a:srgbClr val="000000"/>
              </a:solidFill>
            </a:endParaRPr>
          </a:p>
          <a:p>
            <a:pPr>
              <a:defRPr/>
            </a:pPr>
            <a:r>
              <a:rPr lang="de-DE" b="1" dirty="0">
                <a:solidFill>
                  <a:srgbClr val="000000"/>
                </a:solidFill>
              </a:rPr>
              <a:t>Elektromagnetische Verträglichkeit, Anwendung, Personen- und Sachschutz</a:t>
            </a:r>
          </a:p>
          <a:p>
            <a:pPr lvl="1">
              <a:defRPr/>
            </a:pPr>
            <a:r>
              <a:rPr lang="de-DE" dirty="0">
                <a:solidFill>
                  <a:srgbClr val="000000"/>
                </a:solidFill>
              </a:rPr>
              <a:t>Störfestigkeit</a:t>
            </a:r>
          </a:p>
          <a:p>
            <a:pPr lvl="1">
              <a:defRPr/>
            </a:pPr>
            <a:r>
              <a:rPr lang="de-DE" dirty="0">
                <a:solidFill>
                  <a:srgbClr val="000000"/>
                </a:solidFill>
              </a:rPr>
              <a:t>Schutz von Personen</a:t>
            </a:r>
          </a:p>
          <a:p>
            <a:pPr lvl="1">
              <a:defRPr/>
            </a:pPr>
            <a:r>
              <a:rPr lang="de-DE" dirty="0">
                <a:solidFill>
                  <a:srgbClr val="000000"/>
                </a:solidFill>
              </a:rPr>
              <a:t>Sicherheit</a:t>
            </a:r>
          </a:p>
          <a:p>
            <a:pPr>
              <a:defRPr/>
            </a:pPr>
            <a:endParaRPr lang="de-DE" dirty="0">
              <a:solidFill>
                <a:srgbClr val="000000"/>
              </a:solidFill>
            </a:endParaRPr>
          </a:p>
          <a:p>
            <a:pPr lvl="1">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9929FE2B-F452-EB76-5563-F07A0E53C1A6}"/>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Tree>
    <p:extLst>
      <p:ext uri="{BB962C8B-B14F-4D97-AF65-F5344CB8AC3E}">
        <p14:creationId xmlns:p14="http://schemas.microsoft.com/office/powerpoint/2010/main" val="28292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Lernhinweis zu Technischen Kenntnissen 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lvl="0" indent="0">
              <a:buNone/>
              <a:defRPr/>
            </a:pPr>
            <a:r>
              <a:rPr lang="de-DE" dirty="0">
                <a:solidFill>
                  <a:srgbClr val="000000"/>
                </a:solidFill>
              </a:rPr>
              <a:t>Empfohlenes Vorgehen für die technischen Kenntnisse N:</a:t>
            </a:r>
          </a:p>
          <a:p>
            <a:pPr lvl="0">
              <a:buFontTx/>
              <a:buChar char="-"/>
              <a:defRPr/>
            </a:pPr>
            <a:r>
              <a:rPr lang="de-DE" dirty="0">
                <a:solidFill>
                  <a:srgbClr val="000000"/>
                </a:solidFill>
              </a:rPr>
              <a:t>Durch einfaches Auswendiglernen kommt man zwar ggf. auch ans Ziel, erlangt jedoch kein Know-how dazu</a:t>
            </a:r>
          </a:p>
          <a:p>
            <a:pPr lvl="0">
              <a:buFontTx/>
              <a:buChar char="-"/>
              <a:defRPr/>
            </a:pPr>
            <a:r>
              <a:rPr lang="de-DE" dirty="0">
                <a:solidFill>
                  <a:srgbClr val="000000"/>
                </a:solidFill>
              </a:rPr>
              <a:t>Ziel: die Zusammenhänge und Grundlagen verstehen</a:t>
            </a:r>
          </a:p>
          <a:p>
            <a:pPr lvl="1">
              <a:lnSpc>
                <a:spcPct val="107000"/>
              </a:lnSpc>
              <a:buFontTx/>
              <a:buChar char="-"/>
              <a:defRPr/>
            </a:pPr>
            <a:r>
              <a:rPr lang="de-DE" dirty="0">
                <a:solidFill>
                  <a:srgbClr val="000000"/>
                </a:solidFill>
              </a:rPr>
              <a:t>Grundlagen/Grundprinzipien begreifen, anwenden, kombinieren. Man lernt dann nicht nur für die Prüfung, sondern hat später auch noch einen Nutzen davon</a:t>
            </a:r>
          </a:p>
          <a:p>
            <a:pPr lvl="1">
              <a:lnSpc>
                <a:spcPct val="107000"/>
              </a:lnSpc>
              <a:buFontTx/>
              <a:buChar char="-"/>
              <a:defRPr/>
            </a:pPr>
            <a:r>
              <a:rPr lang="de-DE" dirty="0">
                <a:solidFill>
                  <a:srgbClr val="000000"/>
                </a:solidFill>
              </a:rPr>
              <a:t>Faustregel statt Formelsuche reicht bei vielen Fragen aus, mit Ersatzbildern und Gedankenspielen arbeiten</a:t>
            </a:r>
          </a:p>
          <a:p>
            <a:pPr lvl="1">
              <a:lnSpc>
                <a:spcPct val="107000"/>
              </a:lnSpc>
              <a:buFontTx/>
              <a:buChar char="-"/>
              <a:defRPr/>
            </a:pPr>
            <a:r>
              <a:rPr lang="de-DE" dirty="0">
                <a:solidFill>
                  <a:srgbClr val="000000"/>
                </a:solidFill>
              </a:rPr>
              <a:t>In Grundeinheiten rechnen (z.B. Volt statt mV, Ampere statt mA, Hz statt kHz)</a:t>
            </a:r>
          </a:p>
          <a:p>
            <a:pPr lvl="1">
              <a:lnSpc>
                <a:spcPct val="107000"/>
              </a:lnSpc>
              <a:buFontTx/>
              <a:buChar char="-"/>
              <a:defRPr/>
            </a:pPr>
            <a:r>
              <a:rPr lang="de-DE" dirty="0">
                <a:solidFill>
                  <a:srgbClr val="000000"/>
                </a:solidFill>
              </a:rPr>
              <a:t>Formeln müssen nicht auswendig gelernt werden. Man sollte aber wissen, wo sie in der Formelsammlung stehen und wann/wie sie anzuwenden sind.</a:t>
            </a:r>
          </a:p>
          <a:p>
            <a:pPr lvl="1">
              <a:lnSpc>
                <a:spcPct val="107000"/>
              </a:lnSpc>
              <a:buFontTx/>
              <a:buChar char="-"/>
              <a:defRPr/>
            </a:pPr>
            <a:r>
              <a:rPr lang="de-DE" dirty="0">
                <a:solidFill>
                  <a:srgbClr val="000000"/>
                </a:solidFill>
              </a:rPr>
              <a:t>Die Frage genau ansehen (Einheit! Wie sind die Angaben zu verstehen? Vorsicht Verwechslungsgefahr!, …)</a:t>
            </a:r>
          </a:p>
          <a:p>
            <a:pPr lvl="1">
              <a:lnSpc>
                <a:spcPct val="107000"/>
              </a:lnSpc>
              <a:buFontTx/>
              <a:buChar char="-"/>
              <a:defRPr/>
            </a:pPr>
            <a:r>
              <a:rPr lang="de-DE" dirty="0">
                <a:solidFill>
                  <a:srgbClr val="000000"/>
                </a:solidFill>
              </a:rPr>
              <a:t>Nicht durch vermeintlich richtige Antworten in die Irre führen lassen. Bei Rechenaufgaben stehen in der Antwortauswahl oft genau die Zahlenwerte, die man erhält, wenn man beim Rechnen unvorsichtig war…</a:t>
            </a:r>
          </a:p>
          <a:p>
            <a:pPr lvl="1">
              <a:lnSpc>
                <a:spcPct val="107000"/>
              </a:lnSpc>
              <a:buFontTx/>
              <a:buChar char="-"/>
              <a:defRPr/>
            </a:pPr>
            <a:r>
              <a:rPr lang="de-DE" dirty="0">
                <a:solidFill>
                  <a:srgbClr val="000000"/>
                </a:solidFill>
              </a:rPr>
              <a:t>Etwas Auswendiglernen bleibt dennoch… </a:t>
            </a:r>
          </a:p>
          <a:p>
            <a:pPr>
              <a:defRPr/>
            </a:pPr>
            <a:endParaRPr lang="de-DE" dirty="0">
              <a:solidFill>
                <a:srgbClr val="000000"/>
              </a:solidFill>
            </a:endParaRPr>
          </a:p>
          <a:p>
            <a:pPr lvl="1">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9929FE2B-F452-EB76-5563-F07A0E53C1A6}"/>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Tree>
    <p:extLst>
      <p:ext uri="{BB962C8B-B14F-4D97-AF65-F5344CB8AC3E}">
        <p14:creationId xmlns:p14="http://schemas.microsoft.com/office/powerpoint/2010/main" val="225683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Größen und </a:t>
            </a:r>
            <a:r>
              <a:rPr lang="de-DE" dirty="0">
                <a:solidFill>
                  <a:schemeClr val="tx1"/>
                </a:solidFill>
                <a:latin typeface="+mn-lt"/>
              </a:rPr>
              <a:t>E</a:t>
            </a:r>
            <a:r>
              <a:rPr kumimoji="0" lang="de-DE" sz="2800" b="0" i="0" u="none" strike="noStrike" kern="1200" cap="none" spc="0" normalizeH="0" baseline="0" noProof="0" dirty="0" err="1">
                <a:ln>
                  <a:noFill/>
                </a:ln>
                <a:solidFill>
                  <a:schemeClr val="tx1"/>
                </a:solidFill>
                <a:effectLst/>
                <a:uLnTx/>
                <a:uFillTx/>
                <a:latin typeface="+mn-lt"/>
                <a:ea typeface="+mj-ea"/>
                <a:cs typeface="+mj-cs"/>
              </a:rPr>
              <a:t>inheiten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Elektrische Spannung </a:t>
            </a:r>
            <a:r>
              <a:rPr lang="de-DE" b="1" dirty="0">
                <a:solidFill>
                  <a:srgbClr val="000000"/>
                </a:solidFill>
              </a:rPr>
              <a:t>U</a:t>
            </a:r>
            <a:r>
              <a:rPr lang="de-DE" dirty="0">
                <a:solidFill>
                  <a:srgbClr val="000000"/>
                </a:solidFill>
              </a:rPr>
              <a:t>: 		Volt (V)		1 V = 1000 mV (Millivolt)	       1 mV = 0,001 V</a:t>
            </a:r>
          </a:p>
          <a:p>
            <a:pPr>
              <a:defRPr/>
            </a:pPr>
            <a:r>
              <a:rPr lang="de-DE" dirty="0">
                <a:solidFill>
                  <a:srgbClr val="000000"/>
                </a:solidFill>
              </a:rPr>
              <a:t>Elektrische Stromstärke </a:t>
            </a:r>
            <a:r>
              <a:rPr lang="de-DE" b="1" dirty="0">
                <a:solidFill>
                  <a:srgbClr val="000000"/>
                </a:solidFill>
              </a:rPr>
              <a:t>I</a:t>
            </a:r>
            <a:r>
              <a:rPr lang="de-DE" dirty="0">
                <a:solidFill>
                  <a:srgbClr val="000000"/>
                </a:solidFill>
              </a:rPr>
              <a:t>:		Ampere (A)	1 A = 1000 mA (Milliampere)	       1 mA = 0,001 A	</a:t>
            </a:r>
          </a:p>
          <a:p>
            <a:pPr>
              <a:defRPr/>
            </a:pPr>
            <a:r>
              <a:rPr lang="de-DE" dirty="0">
                <a:solidFill>
                  <a:srgbClr val="000000"/>
                </a:solidFill>
              </a:rPr>
              <a:t>Elektrischer Widerstand </a:t>
            </a:r>
            <a:r>
              <a:rPr lang="de-DE" b="1" dirty="0">
                <a:solidFill>
                  <a:srgbClr val="000000"/>
                </a:solidFill>
              </a:rPr>
              <a:t>R</a:t>
            </a:r>
            <a:r>
              <a:rPr lang="de-DE" dirty="0">
                <a:solidFill>
                  <a:srgbClr val="000000"/>
                </a:solidFill>
              </a:rPr>
              <a:t>:		Ohm (</a:t>
            </a:r>
            <a:r>
              <a:rPr lang="de-DE" dirty="0">
                <a:solidFill>
                  <a:srgbClr val="000000"/>
                </a:solidFill>
                <a:latin typeface="Symbol" panose="05050102010706020507" pitchFamily="18" charset="2"/>
              </a:rPr>
              <a:t>W</a:t>
            </a:r>
            <a:r>
              <a:rPr lang="de-DE" dirty="0">
                <a:solidFill>
                  <a:srgbClr val="000000"/>
                </a:solidFill>
              </a:rPr>
              <a:t>)</a:t>
            </a:r>
          </a:p>
          <a:p>
            <a:pPr>
              <a:defRPr/>
            </a:pPr>
            <a:r>
              <a:rPr lang="de-DE" dirty="0">
                <a:solidFill>
                  <a:srgbClr val="000000"/>
                </a:solidFill>
              </a:rPr>
              <a:t>Elektrische Leistung </a:t>
            </a:r>
            <a:r>
              <a:rPr lang="de-DE" b="1" dirty="0">
                <a:solidFill>
                  <a:srgbClr val="000000"/>
                </a:solidFill>
              </a:rPr>
              <a:t>P</a:t>
            </a:r>
            <a:r>
              <a:rPr lang="de-DE" dirty="0">
                <a:solidFill>
                  <a:srgbClr val="000000"/>
                </a:solidFill>
              </a:rPr>
              <a:t>:		Watt (W)		1 W = 1000 mW (Milliwatt)	       1 mW = 0,001 W</a:t>
            </a:r>
          </a:p>
          <a:p>
            <a:pPr>
              <a:defRPr/>
            </a:pPr>
            <a:r>
              <a:rPr lang="de-DE" dirty="0">
                <a:solidFill>
                  <a:srgbClr val="000000"/>
                </a:solidFill>
              </a:rPr>
              <a:t>Wellenlänge </a:t>
            </a:r>
            <a:r>
              <a:rPr lang="de-DE" b="1" dirty="0">
                <a:solidFill>
                  <a:srgbClr val="000000"/>
                </a:solidFill>
                <a:latin typeface="Symbol" panose="05050102010706020507" pitchFamily="18" charset="2"/>
              </a:rPr>
              <a:t>l</a:t>
            </a:r>
            <a:r>
              <a:rPr lang="de-DE" dirty="0">
                <a:solidFill>
                  <a:srgbClr val="000000"/>
                </a:solidFill>
              </a:rPr>
              <a:t>:			Meter (m)	1 m = 1000 mm (Millimeter)	       1 mm = 0,001 m</a:t>
            </a:r>
          </a:p>
          <a:p>
            <a:pPr>
              <a:defRPr/>
            </a:pPr>
            <a:endParaRPr lang="de-DE" dirty="0">
              <a:solidFill>
                <a:srgbClr val="000000"/>
              </a:solidFill>
            </a:endParaRPr>
          </a:p>
          <a:p>
            <a:pPr>
              <a:defRPr/>
            </a:pPr>
            <a:r>
              <a:rPr lang="de-DE" dirty="0">
                <a:solidFill>
                  <a:srgbClr val="000000"/>
                </a:solidFill>
              </a:rPr>
              <a:t>Frequenz </a:t>
            </a:r>
            <a:r>
              <a:rPr lang="de-DE" b="1" dirty="0">
                <a:solidFill>
                  <a:srgbClr val="000000"/>
                </a:solidFill>
              </a:rPr>
              <a:t>f</a:t>
            </a:r>
            <a:r>
              <a:rPr lang="de-DE" dirty="0">
                <a:solidFill>
                  <a:srgbClr val="000000"/>
                </a:solidFill>
              </a:rPr>
              <a:t>:		Hertz (Hz)	1 Hz ist eine Schwingung pro Sekunde, daher 1Hz = 1/s</a:t>
            </a:r>
          </a:p>
          <a:p>
            <a:pPr>
              <a:defRPr/>
            </a:pPr>
            <a:endParaRPr lang="de-DE" dirty="0">
              <a:solidFill>
                <a:srgbClr val="000000"/>
              </a:solidFill>
            </a:endParaRPr>
          </a:p>
          <a:p>
            <a:pPr>
              <a:defRPr/>
            </a:pPr>
            <a:r>
              <a:rPr lang="de-DE" dirty="0">
                <a:solidFill>
                  <a:srgbClr val="000000"/>
                </a:solidFill>
              </a:rPr>
              <a:t>Milli = 1/1000 (ein Tausendstel)</a:t>
            </a:r>
          </a:p>
          <a:p>
            <a:pPr>
              <a:defRPr/>
            </a:pPr>
            <a:r>
              <a:rPr lang="de-DE" dirty="0" err="1">
                <a:solidFill>
                  <a:srgbClr val="000000"/>
                </a:solidFill>
              </a:rPr>
              <a:t>Centi</a:t>
            </a:r>
            <a:r>
              <a:rPr lang="de-DE" dirty="0">
                <a:solidFill>
                  <a:srgbClr val="000000"/>
                </a:solidFill>
              </a:rPr>
              <a:t> = 1/100 (ein Hundertstel)		1 m = 100 cm (Centimeter) 	1 cm = 0,01 m</a:t>
            </a:r>
          </a:p>
          <a:p>
            <a:pPr>
              <a:defRPr/>
            </a:pPr>
            <a:endParaRPr lang="de-DE" dirty="0">
              <a:solidFill>
                <a:srgbClr val="000000"/>
              </a:solidFill>
            </a:endParaRPr>
          </a:p>
          <a:p>
            <a:pPr>
              <a:defRPr/>
            </a:pPr>
            <a:r>
              <a:rPr lang="de-DE" dirty="0" err="1">
                <a:solidFill>
                  <a:srgbClr val="000000"/>
                </a:solidFill>
              </a:rPr>
              <a:t>Mega</a:t>
            </a:r>
            <a:r>
              <a:rPr lang="de-DE" dirty="0">
                <a:solidFill>
                  <a:srgbClr val="000000"/>
                </a:solidFill>
              </a:rPr>
              <a:t> = Millionenfache		145 MHz (Megahertz) = 145 Millionen Hertz = 145 000 000 Hz</a:t>
            </a:r>
          </a:p>
          <a:p>
            <a:pPr lvl="1">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Tree>
    <p:extLst>
      <p:ext uri="{BB962C8B-B14F-4D97-AF65-F5344CB8AC3E}">
        <p14:creationId xmlns:p14="http://schemas.microsoft.com/office/powerpoint/2010/main" val="222394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4"/>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Leiter, Halbleiter, Isolatoren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Metalle sind gut Leiter. Das heißt sie leiten den elektrischen Strom. Manche leiten besser, manche schlechter.</a:t>
            </a:r>
          </a:p>
          <a:p>
            <a:pPr lvl="1">
              <a:defRPr/>
            </a:pPr>
            <a:r>
              <a:rPr lang="de-DE" sz="1800" dirty="0">
                <a:solidFill>
                  <a:srgbClr val="000000"/>
                </a:solidFill>
              </a:rPr>
              <a:t>Reihe der elektrischen Leitfähigkeit (von höchste bis schlechteste): </a:t>
            </a:r>
          </a:p>
          <a:p>
            <a:pPr lvl="3">
              <a:defRPr/>
            </a:pPr>
            <a:r>
              <a:rPr lang="de-DE" sz="1800" b="1" dirty="0"/>
              <a:t>Silber</a:t>
            </a:r>
          </a:p>
          <a:p>
            <a:pPr lvl="3">
              <a:defRPr/>
            </a:pPr>
            <a:r>
              <a:rPr lang="de-DE" sz="1800" b="1" dirty="0"/>
              <a:t>Kupfer</a:t>
            </a:r>
          </a:p>
          <a:p>
            <a:pPr lvl="3">
              <a:defRPr/>
            </a:pPr>
            <a:r>
              <a:rPr lang="de-DE" sz="1800" b="1" dirty="0"/>
              <a:t>Gold</a:t>
            </a:r>
          </a:p>
          <a:p>
            <a:pPr lvl="3">
              <a:defRPr/>
            </a:pPr>
            <a:r>
              <a:rPr lang="de-DE" sz="1800" b="1" dirty="0"/>
              <a:t>Aluminium</a:t>
            </a:r>
          </a:p>
          <a:p>
            <a:pPr lvl="3">
              <a:defRPr/>
            </a:pPr>
            <a:r>
              <a:rPr lang="de-DE" sz="1800" b="1" dirty="0"/>
              <a:t>Wolfram</a:t>
            </a:r>
          </a:p>
          <a:p>
            <a:pPr lvl="3">
              <a:defRPr/>
            </a:pPr>
            <a:r>
              <a:rPr lang="de-DE" sz="1800" b="1" dirty="0"/>
              <a:t>Zink</a:t>
            </a:r>
            <a:r>
              <a:rPr lang="de-DE" sz="1800" dirty="0"/>
              <a:t>			eine Legierung aus Kupfer und Zink nennt man Messing</a:t>
            </a:r>
          </a:p>
          <a:p>
            <a:pPr lvl="3">
              <a:defRPr/>
            </a:pPr>
            <a:r>
              <a:rPr lang="de-DE" sz="1800" b="1" dirty="0"/>
              <a:t>Zinn</a:t>
            </a:r>
            <a:r>
              <a:rPr lang="de-DE" sz="1800" dirty="0"/>
              <a:t>			eine Legierung aus Kupfer und Zinn nennt man Bronze</a:t>
            </a:r>
            <a:endParaRPr lang="de-DE" sz="1800" u="sng" dirty="0"/>
          </a:p>
          <a:p>
            <a:pPr lvl="1">
              <a:defRPr/>
            </a:pPr>
            <a:endParaRPr lang="de-DE" sz="1000" b="1" dirty="0"/>
          </a:p>
          <a:p>
            <a:pPr>
              <a:defRPr/>
            </a:pPr>
            <a:r>
              <a:rPr lang="de-DE" dirty="0"/>
              <a:t>Folgende Materialien sind </a:t>
            </a:r>
            <a:r>
              <a:rPr lang="de-DE" b="1" dirty="0"/>
              <a:t>Nichtleiter (Isolatoren)</a:t>
            </a:r>
            <a:r>
              <a:rPr lang="de-DE" dirty="0"/>
              <a:t>, das heißt sie leiten den elektrischen Strom nicht:</a:t>
            </a:r>
          </a:p>
          <a:p>
            <a:pPr lvl="1">
              <a:defRPr/>
            </a:pPr>
            <a:r>
              <a:rPr lang="de-DE" sz="1800" dirty="0">
                <a:solidFill>
                  <a:srgbClr val="000000"/>
                </a:solidFill>
              </a:rPr>
              <a:t>Kunststoffe wie z. B. </a:t>
            </a:r>
            <a:r>
              <a:rPr lang="de-DE" sz="1800" b="1" u="sng" dirty="0">
                <a:solidFill>
                  <a:srgbClr val="000000"/>
                </a:solidFill>
              </a:rPr>
              <a:t>Polyethylen (PE)</a:t>
            </a:r>
            <a:r>
              <a:rPr lang="de-DE" sz="1800" b="1" dirty="0">
                <a:solidFill>
                  <a:srgbClr val="000000"/>
                </a:solidFill>
              </a:rPr>
              <a:t>, </a:t>
            </a:r>
            <a:r>
              <a:rPr lang="de-DE" sz="1800" b="1" u="sng" dirty="0">
                <a:solidFill>
                  <a:srgbClr val="000000"/>
                </a:solidFill>
              </a:rPr>
              <a:t>Polystyrol (PS)</a:t>
            </a:r>
            <a:r>
              <a:rPr lang="de-DE" sz="1800" dirty="0">
                <a:solidFill>
                  <a:srgbClr val="000000"/>
                </a:solidFill>
              </a:rPr>
              <a:t>, Polyvinylchlorid (PVC), Polytetrafluorethylen (PTFE)</a:t>
            </a:r>
          </a:p>
          <a:p>
            <a:pPr lvl="1">
              <a:defRPr/>
            </a:pPr>
            <a:r>
              <a:rPr lang="de-DE" sz="1800" dirty="0">
                <a:solidFill>
                  <a:srgbClr val="000000"/>
                </a:solidFill>
              </a:rPr>
              <a:t>Glas, Keramik, </a:t>
            </a:r>
            <a:r>
              <a:rPr lang="de-DE" sz="1800" b="1" u="sng" dirty="0">
                <a:solidFill>
                  <a:srgbClr val="000000"/>
                </a:solidFill>
              </a:rPr>
              <a:t>Porzellan</a:t>
            </a:r>
            <a:r>
              <a:rPr lang="de-DE" sz="1800" dirty="0">
                <a:solidFill>
                  <a:srgbClr val="000000"/>
                </a:solidFill>
              </a:rPr>
              <a:t>, Holz (trocken), …</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Tree>
    <p:extLst>
      <p:ext uri="{BB962C8B-B14F-4D97-AF65-F5344CB8AC3E}">
        <p14:creationId xmlns:p14="http://schemas.microsoft.com/office/powerpoint/2010/main" val="90907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2" y="-5"/>
            <a:ext cx="1096962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Strom- und Spannungsquellen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grpSp>
        <p:nvGrpSpPr>
          <p:cNvPr id="9" name="Gruppieren 8">
            <a:extLst>
              <a:ext uri="{FF2B5EF4-FFF2-40B4-BE49-F238E27FC236}">
                <a16:creationId xmlns:a16="http://schemas.microsoft.com/office/drawing/2014/main" id="{FE733BDE-D0A4-B442-9463-9CFB6E911A2C}"/>
              </a:ext>
            </a:extLst>
          </p:cNvPr>
          <p:cNvGrpSpPr/>
          <p:nvPr/>
        </p:nvGrpSpPr>
        <p:grpSpPr>
          <a:xfrm rot="5400000">
            <a:off x="3238259" y="2908767"/>
            <a:ext cx="1177972" cy="603460"/>
            <a:chOff x="5137223" y="1712727"/>
            <a:chExt cx="1177972" cy="603460"/>
          </a:xfrm>
        </p:grpSpPr>
        <p:cxnSp>
          <p:nvCxnSpPr>
            <p:cNvPr id="14" name="Gerader Verbinder 13">
              <a:extLst>
                <a:ext uri="{FF2B5EF4-FFF2-40B4-BE49-F238E27FC236}">
                  <a16:creationId xmlns:a16="http://schemas.microsoft.com/office/drawing/2014/main" id="{6FD27030-FBCC-60BD-AE7C-AC2EBE056504}"/>
                </a:ext>
              </a:extLst>
            </p:cNvPr>
            <p:cNvCxnSpPr>
              <a:cxnSpLocks/>
            </p:cNvCxnSpPr>
            <p:nvPr/>
          </p:nvCxnSpPr>
          <p:spPr>
            <a:xfrm rot="16200000" flipH="1">
              <a:off x="5378838" y="2014457"/>
              <a:ext cx="603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7AB43632-20B1-9C97-68A8-89F210C7452F}"/>
                </a:ext>
              </a:extLst>
            </p:cNvPr>
            <p:cNvCxnSpPr>
              <a:cxnSpLocks/>
            </p:cNvCxnSpPr>
            <p:nvPr/>
          </p:nvCxnSpPr>
          <p:spPr>
            <a:xfrm rot="16200000" flipH="1">
              <a:off x="5629519" y="2014457"/>
              <a:ext cx="26217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4CF48B8B-FAAF-3EE6-A935-30FB295D0439}"/>
                </a:ext>
              </a:extLst>
            </p:cNvPr>
            <p:cNvCxnSpPr/>
            <p:nvPr/>
          </p:nvCxnSpPr>
          <p:spPr>
            <a:xfrm>
              <a:off x="5775195"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1A24030F-9F95-12F6-0E43-001575BE62DF}"/>
                </a:ext>
              </a:extLst>
            </p:cNvPr>
            <p:cNvCxnSpPr/>
            <p:nvPr/>
          </p:nvCxnSpPr>
          <p:spPr>
            <a:xfrm>
              <a:off x="5137223"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uppieren 18">
            <a:extLst>
              <a:ext uri="{FF2B5EF4-FFF2-40B4-BE49-F238E27FC236}">
                <a16:creationId xmlns:a16="http://schemas.microsoft.com/office/drawing/2014/main" id="{A013FD1F-E076-D597-D3C5-0680D7B59AE1}"/>
              </a:ext>
            </a:extLst>
          </p:cNvPr>
          <p:cNvGrpSpPr/>
          <p:nvPr/>
        </p:nvGrpSpPr>
        <p:grpSpPr>
          <a:xfrm rot="16200000">
            <a:off x="7106419" y="5059386"/>
            <a:ext cx="357612" cy="360000"/>
            <a:chOff x="5775195" y="1820809"/>
            <a:chExt cx="357612" cy="360000"/>
          </a:xfrm>
        </p:grpSpPr>
        <p:cxnSp>
          <p:nvCxnSpPr>
            <p:cNvPr id="21" name="Gerader Verbinder 20">
              <a:extLst>
                <a:ext uri="{FF2B5EF4-FFF2-40B4-BE49-F238E27FC236}">
                  <a16:creationId xmlns:a16="http://schemas.microsoft.com/office/drawing/2014/main" id="{094E4491-210E-D3CF-9AD9-879CA66D2D41}"/>
                </a:ext>
              </a:extLst>
            </p:cNvPr>
            <p:cNvCxnSpPr>
              <a:cxnSpLocks/>
            </p:cNvCxnSpPr>
            <p:nvPr/>
          </p:nvCxnSpPr>
          <p:spPr>
            <a:xfrm rot="5400000">
              <a:off x="5595195" y="2000809"/>
              <a:ext cx="3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B81779FE-E4CD-1524-E102-9D938184C967}"/>
                </a:ext>
              </a:extLst>
            </p:cNvPr>
            <p:cNvCxnSpPr>
              <a:cxnSpLocks/>
            </p:cNvCxnSpPr>
            <p:nvPr/>
          </p:nvCxnSpPr>
          <p:spPr>
            <a:xfrm rot="5400000" flipV="1">
              <a:off x="5954001" y="1822003"/>
              <a:ext cx="0" cy="3576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uppieren 49">
            <a:extLst>
              <a:ext uri="{FF2B5EF4-FFF2-40B4-BE49-F238E27FC236}">
                <a16:creationId xmlns:a16="http://schemas.microsoft.com/office/drawing/2014/main" id="{3ECABE6B-901D-DAE4-9E36-415D7AA8DC3D}"/>
              </a:ext>
            </a:extLst>
          </p:cNvPr>
          <p:cNvGrpSpPr/>
          <p:nvPr/>
        </p:nvGrpSpPr>
        <p:grpSpPr>
          <a:xfrm>
            <a:off x="2028596" y="2233307"/>
            <a:ext cx="738522" cy="2224884"/>
            <a:chOff x="1941617" y="2015323"/>
            <a:chExt cx="738522" cy="2224884"/>
          </a:xfrm>
        </p:grpSpPr>
        <p:grpSp>
          <p:nvGrpSpPr>
            <p:cNvPr id="6" name="Gruppieren 5">
              <a:extLst>
                <a:ext uri="{FF2B5EF4-FFF2-40B4-BE49-F238E27FC236}">
                  <a16:creationId xmlns:a16="http://schemas.microsoft.com/office/drawing/2014/main" id="{CC2A646E-3A66-AC3C-F006-12028A7AD0AF}"/>
                </a:ext>
              </a:extLst>
            </p:cNvPr>
            <p:cNvGrpSpPr/>
            <p:nvPr/>
          </p:nvGrpSpPr>
          <p:grpSpPr>
            <a:xfrm>
              <a:off x="1941617" y="2043871"/>
              <a:ext cx="738522" cy="2082870"/>
              <a:chOff x="5075083" y="3192624"/>
              <a:chExt cx="738522" cy="2082870"/>
            </a:xfrm>
          </p:grpSpPr>
          <p:sp>
            <p:nvSpPr>
              <p:cNvPr id="7" name="Rechteck 6">
                <a:extLst>
                  <a:ext uri="{FF2B5EF4-FFF2-40B4-BE49-F238E27FC236}">
                    <a16:creationId xmlns:a16="http://schemas.microsoft.com/office/drawing/2014/main" id="{7AF3485B-07FB-D5E5-2587-6B13596CEC90}"/>
                  </a:ext>
                </a:extLst>
              </p:cNvPr>
              <p:cNvSpPr/>
              <p:nvPr/>
            </p:nvSpPr>
            <p:spPr>
              <a:xfrm>
                <a:off x="5303126" y="3192624"/>
                <a:ext cx="315456" cy="1313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CB944ED3-3198-82B9-31D0-A4113DAF693E}"/>
                  </a:ext>
                </a:extLst>
              </p:cNvPr>
              <p:cNvSpPr/>
              <p:nvPr/>
            </p:nvSpPr>
            <p:spPr>
              <a:xfrm>
                <a:off x="5075083" y="3286530"/>
                <a:ext cx="738522" cy="19889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AAA</a:t>
                </a:r>
              </a:p>
              <a:p>
                <a:pPr algn="ctr"/>
                <a:r>
                  <a:rPr lang="de-DE" dirty="0">
                    <a:solidFill>
                      <a:schemeClr val="tx1"/>
                    </a:solidFill>
                  </a:rPr>
                  <a:t>1,5V</a:t>
                </a:r>
              </a:p>
            </p:txBody>
          </p:sp>
        </p:grpSp>
        <p:sp>
          <p:nvSpPr>
            <p:cNvPr id="27" name="Textfeld 26">
              <a:extLst>
                <a:ext uri="{FF2B5EF4-FFF2-40B4-BE49-F238E27FC236}">
                  <a16:creationId xmlns:a16="http://schemas.microsoft.com/office/drawing/2014/main" id="{FB4F2F61-C8E6-862D-633A-81B6C04BEF3B}"/>
                </a:ext>
              </a:extLst>
            </p:cNvPr>
            <p:cNvSpPr txBox="1"/>
            <p:nvPr/>
          </p:nvSpPr>
          <p:spPr>
            <a:xfrm>
              <a:off x="2161982" y="2015323"/>
              <a:ext cx="338554" cy="461665"/>
            </a:xfrm>
            <a:prstGeom prst="rect">
              <a:avLst/>
            </a:prstGeom>
            <a:noFill/>
          </p:spPr>
          <p:txBody>
            <a:bodyPr wrap="none" rtlCol="0">
              <a:spAutoFit/>
            </a:bodyPr>
            <a:lstStyle/>
            <a:p>
              <a:r>
                <a:rPr lang="de-DE" sz="2400" b="1" dirty="0"/>
                <a:t>+</a:t>
              </a:r>
            </a:p>
          </p:txBody>
        </p:sp>
        <p:sp>
          <p:nvSpPr>
            <p:cNvPr id="28" name="Textfeld 27">
              <a:extLst>
                <a:ext uri="{FF2B5EF4-FFF2-40B4-BE49-F238E27FC236}">
                  <a16:creationId xmlns:a16="http://schemas.microsoft.com/office/drawing/2014/main" id="{9D6DECAF-14DE-4D46-5BC2-AAD402EA9216}"/>
                </a:ext>
              </a:extLst>
            </p:cNvPr>
            <p:cNvSpPr txBox="1"/>
            <p:nvPr/>
          </p:nvSpPr>
          <p:spPr>
            <a:xfrm>
              <a:off x="2183279" y="3778542"/>
              <a:ext cx="279244" cy="461665"/>
            </a:xfrm>
            <a:prstGeom prst="rect">
              <a:avLst/>
            </a:prstGeom>
            <a:noFill/>
          </p:spPr>
          <p:txBody>
            <a:bodyPr wrap="none" rtlCol="0">
              <a:spAutoFit/>
            </a:bodyPr>
            <a:lstStyle/>
            <a:p>
              <a:r>
                <a:rPr lang="de-DE" sz="2400" b="1" dirty="0"/>
                <a:t>-</a:t>
              </a:r>
            </a:p>
          </p:txBody>
        </p:sp>
      </p:grpSp>
      <p:sp>
        <p:nvSpPr>
          <p:cNvPr id="31" name="Textfeld 30">
            <a:extLst>
              <a:ext uri="{FF2B5EF4-FFF2-40B4-BE49-F238E27FC236}">
                <a16:creationId xmlns:a16="http://schemas.microsoft.com/office/drawing/2014/main" id="{9198FF8E-A6EA-53B3-163F-2BB20C27AF6C}"/>
              </a:ext>
            </a:extLst>
          </p:cNvPr>
          <p:cNvSpPr txBox="1"/>
          <p:nvPr/>
        </p:nvSpPr>
        <p:spPr>
          <a:xfrm>
            <a:off x="4233903" y="2866574"/>
            <a:ext cx="1461875" cy="646331"/>
          </a:xfrm>
          <a:prstGeom prst="rect">
            <a:avLst/>
          </a:prstGeom>
          <a:noFill/>
        </p:spPr>
        <p:txBody>
          <a:bodyPr wrap="none" rtlCol="0">
            <a:spAutoFit/>
          </a:bodyPr>
          <a:lstStyle/>
          <a:p>
            <a:pPr algn="ctr"/>
            <a:r>
              <a:rPr lang="de-DE" dirty="0"/>
              <a:t>Schaltzeichen</a:t>
            </a:r>
          </a:p>
          <a:p>
            <a:pPr algn="ctr"/>
            <a:r>
              <a:rPr lang="de-DE" dirty="0"/>
              <a:t>der Batterie</a:t>
            </a:r>
          </a:p>
        </p:txBody>
      </p:sp>
      <p:sp>
        <p:nvSpPr>
          <p:cNvPr id="32" name="Textfeld 31">
            <a:extLst>
              <a:ext uri="{FF2B5EF4-FFF2-40B4-BE49-F238E27FC236}">
                <a16:creationId xmlns:a16="http://schemas.microsoft.com/office/drawing/2014/main" id="{54E5256A-3F93-6DBF-2021-0856EE0AEA07}"/>
              </a:ext>
            </a:extLst>
          </p:cNvPr>
          <p:cNvSpPr txBox="1"/>
          <p:nvPr/>
        </p:nvSpPr>
        <p:spPr>
          <a:xfrm>
            <a:off x="2393395" y="1389562"/>
            <a:ext cx="927050" cy="369332"/>
          </a:xfrm>
          <a:prstGeom prst="rect">
            <a:avLst/>
          </a:prstGeom>
          <a:noFill/>
        </p:spPr>
        <p:txBody>
          <a:bodyPr wrap="none" rtlCol="0">
            <a:spAutoFit/>
          </a:bodyPr>
          <a:lstStyle/>
          <a:p>
            <a:pPr algn="ctr"/>
            <a:r>
              <a:rPr lang="de-DE" dirty="0"/>
              <a:t>Plus-Pol</a:t>
            </a:r>
          </a:p>
        </p:txBody>
      </p:sp>
      <p:sp>
        <p:nvSpPr>
          <p:cNvPr id="33" name="Textfeld 32">
            <a:extLst>
              <a:ext uri="{FF2B5EF4-FFF2-40B4-BE49-F238E27FC236}">
                <a16:creationId xmlns:a16="http://schemas.microsoft.com/office/drawing/2014/main" id="{7FDDBAD3-4198-9867-E400-2F31E652C58A}"/>
              </a:ext>
            </a:extLst>
          </p:cNvPr>
          <p:cNvSpPr txBox="1"/>
          <p:nvPr/>
        </p:nvSpPr>
        <p:spPr>
          <a:xfrm>
            <a:off x="2257103" y="4992396"/>
            <a:ext cx="1127425" cy="369332"/>
          </a:xfrm>
          <a:prstGeom prst="rect">
            <a:avLst/>
          </a:prstGeom>
          <a:noFill/>
        </p:spPr>
        <p:txBody>
          <a:bodyPr wrap="none" rtlCol="0">
            <a:spAutoFit/>
          </a:bodyPr>
          <a:lstStyle/>
          <a:p>
            <a:pPr algn="ctr"/>
            <a:r>
              <a:rPr lang="de-DE" dirty="0"/>
              <a:t>Minus-Pol</a:t>
            </a:r>
          </a:p>
        </p:txBody>
      </p:sp>
      <p:cxnSp>
        <p:nvCxnSpPr>
          <p:cNvPr id="35" name="Gerader Verbinder 34">
            <a:extLst>
              <a:ext uri="{FF2B5EF4-FFF2-40B4-BE49-F238E27FC236}">
                <a16:creationId xmlns:a16="http://schemas.microsoft.com/office/drawing/2014/main" id="{E339D90B-229F-DC66-8B9C-3C2F9FC2D83C}"/>
              </a:ext>
            </a:extLst>
          </p:cNvPr>
          <p:cNvCxnSpPr>
            <a:cxnSpLocks/>
            <a:stCxn id="33" idx="0"/>
          </p:cNvCxnSpPr>
          <p:nvPr/>
        </p:nvCxnSpPr>
        <p:spPr>
          <a:xfrm flipV="1">
            <a:off x="2820816" y="3512905"/>
            <a:ext cx="895393" cy="1479491"/>
          </a:xfrm>
          <a:prstGeom prst="line">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795837E0-1A4D-1148-3643-1E99227AE77B}"/>
              </a:ext>
            </a:extLst>
          </p:cNvPr>
          <p:cNvCxnSpPr>
            <a:cxnSpLocks/>
            <a:stCxn id="32" idx="2"/>
          </p:cNvCxnSpPr>
          <p:nvPr/>
        </p:nvCxnSpPr>
        <p:spPr>
          <a:xfrm>
            <a:off x="2856920" y="1758894"/>
            <a:ext cx="839240" cy="1168871"/>
          </a:xfrm>
          <a:prstGeom prst="line">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D9B8F25E-A0E2-131D-B462-BB92FD736BA0}"/>
              </a:ext>
            </a:extLst>
          </p:cNvPr>
          <p:cNvCxnSpPr>
            <a:cxnSpLocks/>
            <a:stCxn id="33" idx="0"/>
            <a:endCxn id="28" idx="2"/>
          </p:cNvCxnSpPr>
          <p:nvPr/>
        </p:nvCxnSpPr>
        <p:spPr>
          <a:xfrm flipH="1" flipV="1">
            <a:off x="2409880" y="4458191"/>
            <a:ext cx="410936" cy="534205"/>
          </a:xfrm>
          <a:prstGeom prst="line">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7B3C8CBD-9D69-4536-8907-BB302B5656B3}"/>
              </a:ext>
            </a:extLst>
          </p:cNvPr>
          <p:cNvCxnSpPr>
            <a:cxnSpLocks/>
            <a:stCxn id="32" idx="2"/>
            <a:endCxn id="27" idx="0"/>
          </p:cNvCxnSpPr>
          <p:nvPr/>
        </p:nvCxnSpPr>
        <p:spPr>
          <a:xfrm flipH="1">
            <a:off x="2418238" y="1758894"/>
            <a:ext cx="438682" cy="474413"/>
          </a:xfrm>
          <a:prstGeom prst="line">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28" name="Textfeld 1027">
            <a:extLst>
              <a:ext uri="{FF2B5EF4-FFF2-40B4-BE49-F238E27FC236}">
                <a16:creationId xmlns:a16="http://schemas.microsoft.com/office/drawing/2014/main" id="{4AA435D8-6F2B-3EC2-6D79-3A641FD5DC11}"/>
              </a:ext>
            </a:extLst>
          </p:cNvPr>
          <p:cNvSpPr txBox="1"/>
          <p:nvPr/>
        </p:nvSpPr>
        <p:spPr>
          <a:xfrm>
            <a:off x="6554288" y="4382035"/>
            <a:ext cx="1461875" cy="646331"/>
          </a:xfrm>
          <a:prstGeom prst="rect">
            <a:avLst/>
          </a:prstGeom>
          <a:noFill/>
        </p:spPr>
        <p:txBody>
          <a:bodyPr wrap="none" rtlCol="0">
            <a:spAutoFit/>
          </a:bodyPr>
          <a:lstStyle/>
          <a:p>
            <a:pPr algn="ctr"/>
            <a:r>
              <a:rPr lang="de-DE" dirty="0"/>
              <a:t>Schaltzeichen</a:t>
            </a:r>
          </a:p>
          <a:p>
            <a:pPr algn="ctr"/>
            <a:r>
              <a:rPr lang="de-DE" dirty="0"/>
              <a:t>für Masse</a:t>
            </a:r>
          </a:p>
        </p:txBody>
      </p:sp>
      <p:grpSp>
        <p:nvGrpSpPr>
          <p:cNvPr id="1039" name="Gruppieren 1038">
            <a:extLst>
              <a:ext uri="{FF2B5EF4-FFF2-40B4-BE49-F238E27FC236}">
                <a16:creationId xmlns:a16="http://schemas.microsoft.com/office/drawing/2014/main" id="{EDDE30ED-0B55-C6A9-6701-9B4655610119}"/>
              </a:ext>
            </a:extLst>
          </p:cNvPr>
          <p:cNvGrpSpPr/>
          <p:nvPr/>
        </p:nvGrpSpPr>
        <p:grpSpPr>
          <a:xfrm>
            <a:off x="7927584" y="1800754"/>
            <a:ext cx="909847" cy="540000"/>
            <a:chOff x="5525153" y="3450143"/>
            <a:chExt cx="909847" cy="540000"/>
          </a:xfrm>
        </p:grpSpPr>
        <p:sp>
          <p:nvSpPr>
            <p:cNvPr id="1029" name="Ellipse 1028">
              <a:extLst>
                <a:ext uri="{FF2B5EF4-FFF2-40B4-BE49-F238E27FC236}">
                  <a16:creationId xmlns:a16="http://schemas.microsoft.com/office/drawing/2014/main" id="{69176D16-9B85-C0E2-1E67-64808D58BB85}"/>
                </a:ext>
              </a:extLst>
            </p:cNvPr>
            <p:cNvSpPr/>
            <p:nvPr/>
          </p:nvSpPr>
          <p:spPr>
            <a:xfrm>
              <a:off x="5715000" y="3450143"/>
              <a:ext cx="540000" cy="54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V</a:t>
              </a:r>
            </a:p>
          </p:txBody>
        </p:sp>
        <p:cxnSp>
          <p:nvCxnSpPr>
            <p:cNvPr id="1030" name="Gerader Verbinder 1029">
              <a:extLst>
                <a:ext uri="{FF2B5EF4-FFF2-40B4-BE49-F238E27FC236}">
                  <a16:creationId xmlns:a16="http://schemas.microsoft.com/office/drawing/2014/main" id="{B246B9BB-8FA4-A5DB-2275-C03E6D221862}"/>
                </a:ext>
              </a:extLst>
            </p:cNvPr>
            <p:cNvCxnSpPr>
              <a:cxnSpLocks/>
              <a:stCxn id="1029" idx="6"/>
            </p:cNvCxnSpPr>
            <p:nvPr/>
          </p:nvCxnSpPr>
          <p:spPr>
            <a:xfrm>
              <a:off x="6255000" y="3720143"/>
              <a:ext cx="1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Gerader Verbinder 1032">
              <a:extLst>
                <a:ext uri="{FF2B5EF4-FFF2-40B4-BE49-F238E27FC236}">
                  <a16:creationId xmlns:a16="http://schemas.microsoft.com/office/drawing/2014/main" id="{079B386C-4138-1990-BF31-35EF6ACAE98A}"/>
                </a:ext>
              </a:extLst>
            </p:cNvPr>
            <p:cNvCxnSpPr>
              <a:cxnSpLocks/>
            </p:cNvCxnSpPr>
            <p:nvPr/>
          </p:nvCxnSpPr>
          <p:spPr>
            <a:xfrm flipH="1">
              <a:off x="5525153" y="3720143"/>
              <a:ext cx="1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0" name="Textfeld 1039">
            <a:extLst>
              <a:ext uri="{FF2B5EF4-FFF2-40B4-BE49-F238E27FC236}">
                <a16:creationId xmlns:a16="http://schemas.microsoft.com/office/drawing/2014/main" id="{F5D1595E-064A-F622-F4DA-DAAE9F3B0C36}"/>
              </a:ext>
            </a:extLst>
          </p:cNvPr>
          <p:cNvSpPr txBox="1"/>
          <p:nvPr/>
        </p:nvSpPr>
        <p:spPr>
          <a:xfrm>
            <a:off x="6872608" y="1145247"/>
            <a:ext cx="3019801" cy="646331"/>
          </a:xfrm>
          <a:prstGeom prst="rect">
            <a:avLst/>
          </a:prstGeom>
          <a:noFill/>
        </p:spPr>
        <p:txBody>
          <a:bodyPr wrap="none" rtlCol="0">
            <a:spAutoFit/>
          </a:bodyPr>
          <a:lstStyle/>
          <a:p>
            <a:pPr algn="ctr"/>
            <a:r>
              <a:rPr lang="de-DE" dirty="0"/>
              <a:t>Schaltzeichen für einen</a:t>
            </a:r>
          </a:p>
          <a:p>
            <a:pPr algn="ctr"/>
            <a:r>
              <a:rPr lang="de-DE" dirty="0"/>
              <a:t>Spannungsmesser (Voltmeter)</a:t>
            </a:r>
          </a:p>
        </p:txBody>
      </p:sp>
      <p:sp>
        <p:nvSpPr>
          <p:cNvPr id="1090" name="Textfeld 1089">
            <a:extLst>
              <a:ext uri="{FF2B5EF4-FFF2-40B4-BE49-F238E27FC236}">
                <a16:creationId xmlns:a16="http://schemas.microsoft.com/office/drawing/2014/main" id="{F3E8EF17-E587-0303-9268-BEF0286DA353}"/>
              </a:ext>
            </a:extLst>
          </p:cNvPr>
          <p:cNvSpPr txBox="1"/>
          <p:nvPr/>
        </p:nvSpPr>
        <p:spPr>
          <a:xfrm>
            <a:off x="7203107" y="2766129"/>
            <a:ext cx="2367571" cy="646331"/>
          </a:xfrm>
          <a:prstGeom prst="rect">
            <a:avLst/>
          </a:prstGeom>
          <a:noFill/>
        </p:spPr>
        <p:txBody>
          <a:bodyPr wrap="none" rtlCol="0">
            <a:spAutoFit/>
          </a:bodyPr>
          <a:lstStyle/>
          <a:p>
            <a:pPr algn="ctr"/>
            <a:r>
              <a:rPr lang="de-DE" dirty="0"/>
              <a:t>Schaltzeichen für einen</a:t>
            </a:r>
          </a:p>
          <a:p>
            <a:pPr algn="ctr"/>
            <a:r>
              <a:rPr lang="de-DE" dirty="0"/>
              <a:t>Schalter</a:t>
            </a:r>
          </a:p>
        </p:txBody>
      </p:sp>
      <p:grpSp>
        <p:nvGrpSpPr>
          <p:cNvPr id="1100" name="Gruppieren 1099">
            <a:extLst>
              <a:ext uri="{FF2B5EF4-FFF2-40B4-BE49-F238E27FC236}">
                <a16:creationId xmlns:a16="http://schemas.microsoft.com/office/drawing/2014/main" id="{016626A0-9E92-D792-C18D-4D65850D9AC1}"/>
              </a:ext>
            </a:extLst>
          </p:cNvPr>
          <p:cNvGrpSpPr/>
          <p:nvPr/>
        </p:nvGrpSpPr>
        <p:grpSpPr>
          <a:xfrm>
            <a:off x="6872608" y="3349160"/>
            <a:ext cx="1419197" cy="245616"/>
            <a:chOff x="7519692" y="3424628"/>
            <a:chExt cx="1419197" cy="245616"/>
          </a:xfrm>
        </p:grpSpPr>
        <p:cxnSp>
          <p:nvCxnSpPr>
            <p:cNvPr id="1091" name="Gerader Verbinder 1090">
              <a:extLst>
                <a:ext uri="{FF2B5EF4-FFF2-40B4-BE49-F238E27FC236}">
                  <a16:creationId xmlns:a16="http://schemas.microsoft.com/office/drawing/2014/main" id="{CA713A3C-8116-9279-A097-857D08573EF8}"/>
                </a:ext>
              </a:extLst>
            </p:cNvPr>
            <p:cNvCxnSpPr>
              <a:cxnSpLocks/>
            </p:cNvCxnSpPr>
            <p:nvPr/>
          </p:nvCxnSpPr>
          <p:spPr>
            <a:xfrm flipH="1">
              <a:off x="7519692" y="3670244"/>
              <a:ext cx="455210" cy="0"/>
            </a:xfrm>
            <a:prstGeom prst="line">
              <a:avLst/>
            </a:prstGeom>
            <a:ln w="254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1093" name="Gerader Verbinder 1092">
              <a:extLst>
                <a:ext uri="{FF2B5EF4-FFF2-40B4-BE49-F238E27FC236}">
                  <a16:creationId xmlns:a16="http://schemas.microsoft.com/office/drawing/2014/main" id="{D449AE42-A937-56B2-CAF3-CF9AFD768D12}"/>
                </a:ext>
              </a:extLst>
            </p:cNvPr>
            <p:cNvCxnSpPr>
              <a:cxnSpLocks/>
            </p:cNvCxnSpPr>
            <p:nvPr/>
          </p:nvCxnSpPr>
          <p:spPr>
            <a:xfrm>
              <a:off x="8461029" y="3670244"/>
              <a:ext cx="477860" cy="0"/>
            </a:xfrm>
            <a:prstGeom prst="line">
              <a:avLst/>
            </a:prstGeom>
            <a:ln w="254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1096" name="Gerader Verbinder 1095">
              <a:extLst>
                <a:ext uri="{FF2B5EF4-FFF2-40B4-BE49-F238E27FC236}">
                  <a16:creationId xmlns:a16="http://schemas.microsoft.com/office/drawing/2014/main" id="{CC6FD807-7A54-D761-EC93-E6995155FB7F}"/>
                </a:ext>
              </a:extLst>
            </p:cNvPr>
            <p:cNvCxnSpPr>
              <a:cxnSpLocks/>
            </p:cNvCxnSpPr>
            <p:nvPr/>
          </p:nvCxnSpPr>
          <p:spPr>
            <a:xfrm flipV="1">
              <a:off x="7974902" y="3424628"/>
              <a:ext cx="486127" cy="2456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1" name="Gruppieren 1100">
            <a:extLst>
              <a:ext uri="{FF2B5EF4-FFF2-40B4-BE49-F238E27FC236}">
                <a16:creationId xmlns:a16="http://schemas.microsoft.com/office/drawing/2014/main" id="{17A190B5-4049-9EA3-DF35-E533E2650B38}"/>
              </a:ext>
            </a:extLst>
          </p:cNvPr>
          <p:cNvGrpSpPr/>
          <p:nvPr/>
        </p:nvGrpSpPr>
        <p:grpSpPr>
          <a:xfrm>
            <a:off x="8490065" y="3586747"/>
            <a:ext cx="1419197" cy="1"/>
            <a:chOff x="7519692" y="3670243"/>
            <a:chExt cx="1419197" cy="1"/>
          </a:xfrm>
        </p:grpSpPr>
        <p:cxnSp>
          <p:nvCxnSpPr>
            <p:cNvPr id="1102" name="Gerader Verbinder 1101">
              <a:extLst>
                <a:ext uri="{FF2B5EF4-FFF2-40B4-BE49-F238E27FC236}">
                  <a16:creationId xmlns:a16="http://schemas.microsoft.com/office/drawing/2014/main" id="{7AE5EBD3-2EEB-834D-2894-F6EFFE13EB69}"/>
                </a:ext>
              </a:extLst>
            </p:cNvPr>
            <p:cNvCxnSpPr>
              <a:cxnSpLocks/>
            </p:cNvCxnSpPr>
            <p:nvPr/>
          </p:nvCxnSpPr>
          <p:spPr>
            <a:xfrm flipH="1">
              <a:off x="7519692" y="3670244"/>
              <a:ext cx="455210" cy="0"/>
            </a:xfrm>
            <a:prstGeom prst="line">
              <a:avLst/>
            </a:prstGeom>
            <a:ln w="254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1103" name="Gerader Verbinder 1102">
              <a:extLst>
                <a:ext uri="{FF2B5EF4-FFF2-40B4-BE49-F238E27FC236}">
                  <a16:creationId xmlns:a16="http://schemas.microsoft.com/office/drawing/2014/main" id="{9496D608-5A08-E801-4DE4-A8D762A67E00}"/>
                </a:ext>
              </a:extLst>
            </p:cNvPr>
            <p:cNvCxnSpPr>
              <a:cxnSpLocks/>
            </p:cNvCxnSpPr>
            <p:nvPr/>
          </p:nvCxnSpPr>
          <p:spPr>
            <a:xfrm>
              <a:off x="8461029" y="3670244"/>
              <a:ext cx="477860" cy="0"/>
            </a:xfrm>
            <a:prstGeom prst="line">
              <a:avLst/>
            </a:prstGeom>
            <a:ln w="254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1104" name="Gerader Verbinder 1103">
              <a:extLst>
                <a:ext uri="{FF2B5EF4-FFF2-40B4-BE49-F238E27FC236}">
                  <a16:creationId xmlns:a16="http://schemas.microsoft.com/office/drawing/2014/main" id="{07F13F45-834A-8F5F-5648-31E2939D8233}"/>
                </a:ext>
              </a:extLst>
            </p:cNvPr>
            <p:cNvCxnSpPr>
              <a:cxnSpLocks/>
            </p:cNvCxnSpPr>
            <p:nvPr/>
          </p:nvCxnSpPr>
          <p:spPr>
            <a:xfrm>
              <a:off x="7974902" y="3670243"/>
              <a:ext cx="4861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6" name="Textfeld 1105">
            <a:extLst>
              <a:ext uri="{FF2B5EF4-FFF2-40B4-BE49-F238E27FC236}">
                <a16:creationId xmlns:a16="http://schemas.microsoft.com/office/drawing/2014/main" id="{E56AC848-BA93-5B45-8645-D79007CFDE9D}"/>
              </a:ext>
            </a:extLst>
          </p:cNvPr>
          <p:cNvSpPr txBox="1"/>
          <p:nvPr/>
        </p:nvSpPr>
        <p:spPr>
          <a:xfrm>
            <a:off x="7227858" y="3637700"/>
            <a:ext cx="2593659" cy="369332"/>
          </a:xfrm>
          <a:prstGeom prst="rect">
            <a:avLst/>
          </a:prstGeom>
          <a:noFill/>
        </p:spPr>
        <p:txBody>
          <a:bodyPr wrap="none" rtlCol="0">
            <a:spAutoFit/>
          </a:bodyPr>
          <a:lstStyle/>
          <a:p>
            <a:pPr algn="ctr"/>
            <a:r>
              <a:rPr lang="de-DE" dirty="0"/>
              <a:t>offen               geschlossen</a:t>
            </a:r>
          </a:p>
        </p:txBody>
      </p:sp>
      <p:grpSp>
        <p:nvGrpSpPr>
          <p:cNvPr id="18" name="Gruppieren 17">
            <a:extLst>
              <a:ext uri="{FF2B5EF4-FFF2-40B4-BE49-F238E27FC236}">
                <a16:creationId xmlns:a16="http://schemas.microsoft.com/office/drawing/2014/main" id="{BFC862DF-91BA-FC32-103C-E3047C04ECFB}"/>
              </a:ext>
            </a:extLst>
          </p:cNvPr>
          <p:cNvGrpSpPr/>
          <p:nvPr/>
        </p:nvGrpSpPr>
        <p:grpSpPr>
          <a:xfrm>
            <a:off x="9008338" y="5033966"/>
            <a:ext cx="360000" cy="518169"/>
            <a:chOff x="5015170" y="4300993"/>
            <a:chExt cx="360000" cy="518169"/>
          </a:xfrm>
        </p:grpSpPr>
        <p:grpSp>
          <p:nvGrpSpPr>
            <p:cNvPr id="20" name="Gruppieren 19">
              <a:extLst>
                <a:ext uri="{FF2B5EF4-FFF2-40B4-BE49-F238E27FC236}">
                  <a16:creationId xmlns:a16="http://schemas.microsoft.com/office/drawing/2014/main" id="{D433C56A-5494-D85E-9B1F-4D843C98B89F}"/>
                </a:ext>
              </a:extLst>
            </p:cNvPr>
            <p:cNvGrpSpPr/>
            <p:nvPr/>
          </p:nvGrpSpPr>
          <p:grpSpPr>
            <a:xfrm rot="16200000">
              <a:off x="5016364" y="4299799"/>
              <a:ext cx="357612" cy="360000"/>
              <a:chOff x="5775195" y="1820809"/>
              <a:chExt cx="357612" cy="360000"/>
            </a:xfrm>
          </p:grpSpPr>
          <p:cxnSp>
            <p:nvCxnSpPr>
              <p:cNvPr id="25" name="Gerader Verbinder 24">
                <a:extLst>
                  <a:ext uri="{FF2B5EF4-FFF2-40B4-BE49-F238E27FC236}">
                    <a16:creationId xmlns:a16="http://schemas.microsoft.com/office/drawing/2014/main" id="{5FDA8040-5B7C-1172-F6C5-95BA5B925A37}"/>
                  </a:ext>
                </a:extLst>
              </p:cNvPr>
              <p:cNvCxnSpPr>
                <a:cxnSpLocks/>
              </p:cNvCxnSpPr>
              <p:nvPr/>
            </p:nvCxnSpPr>
            <p:spPr>
              <a:xfrm rot="5400000">
                <a:off x="5595195" y="2000809"/>
                <a:ext cx="3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7CBC0306-516A-78C8-0259-1B0F40394C42}"/>
                  </a:ext>
                </a:extLst>
              </p:cNvPr>
              <p:cNvCxnSpPr>
                <a:cxnSpLocks/>
              </p:cNvCxnSpPr>
              <p:nvPr/>
            </p:nvCxnSpPr>
            <p:spPr>
              <a:xfrm rot="5400000" flipV="1">
                <a:off x="5954001" y="1822003"/>
                <a:ext cx="0" cy="3576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Gerader Verbinder 22">
              <a:extLst>
                <a:ext uri="{FF2B5EF4-FFF2-40B4-BE49-F238E27FC236}">
                  <a16:creationId xmlns:a16="http://schemas.microsoft.com/office/drawing/2014/main" id="{08F74DC9-26E7-001D-20A5-137A189D2982}"/>
                </a:ext>
              </a:extLst>
            </p:cNvPr>
            <p:cNvCxnSpPr>
              <a:cxnSpLocks/>
            </p:cNvCxnSpPr>
            <p:nvPr/>
          </p:nvCxnSpPr>
          <p:spPr>
            <a:xfrm>
              <a:off x="5069170" y="4741460"/>
              <a:ext cx="25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0B86D97-4B4A-88A8-118F-B7B3CD3511A8}"/>
                </a:ext>
              </a:extLst>
            </p:cNvPr>
            <p:cNvCxnSpPr>
              <a:cxnSpLocks/>
            </p:cNvCxnSpPr>
            <p:nvPr/>
          </p:nvCxnSpPr>
          <p:spPr>
            <a:xfrm>
              <a:off x="5132170" y="4819162"/>
              <a:ext cx="12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feld 28">
            <a:extLst>
              <a:ext uri="{FF2B5EF4-FFF2-40B4-BE49-F238E27FC236}">
                <a16:creationId xmlns:a16="http://schemas.microsoft.com/office/drawing/2014/main" id="{FB095DB2-FF4B-6286-1D0D-A40E8BA639D4}"/>
              </a:ext>
            </a:extLst>
          </p:cNvPr>
          <p:cNvSpPr txBox="1"/>
          <p:nvPr/>
        </p:nvSpPr>
        <p:spPr>
          <a:xfrm>
            <a:off x="8430534" y="4361503"/>
            <a:ext cx="1461875" cy="646331"/>
          </a:xfrm>
          <a:prstGeom prst="rect">
            <a:avLst/>
          </a:prstGeom>
          <a:noFill/>
        </p:spPr>
        <p:txBody>
          <a:bodyPr wrap="none" rtlCol="0">
            <a:spAutoFit/>
          </a:bodyPr>
          <a:lstStyle/>
          <a:p>
            <a:pPr algn="ctr"/>
            <a:r>
              <a:rPr lang="de-DE" dirty="0"/>
              <a:t>Schaltzeichen</a:t>
            </a:r>
          </a:p>
          <a:p>
            <a:pPr algn="ctr"/>
            <a:r>
              <a:rPr lang="de-DE" dirty="0"/>
              <a:t>für Erde</a:t>
            </a:r>
          </a:p>
        </p:txBody>
      </p:sp>
    </p:spTree>
    <p:extLst>
      <p:ext uri="{BB962C8B-B14F-4D97-AF65-F5344CB8AC3E}">
        <p14:creationId xmlns:p14="http://schemas.microsoft.com/office/powerpoint/2010/main" val="279672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0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0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1028" grpId="0"/>
      <p:bldP spid="1040" grpId="0"/>
      <p:bldP spid="1090" grpId="0"/>
      <p:bldP spid="1106" grpId="0"/>
      <p:bldP spid="29"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5490</Words>
  <Application>Microsoft Office PowerPoint</Application>
  <PresentationFormat>Benutzerdefiniert</PresentationFormat>
  <Paragraphs>1006</Paragraphs>
  <Slides>41</Slides>
  <Notes>38</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41</vt:i4>
      </vt:variant>
    </vt:vector>
  </HeadingPairs>
  <TitlesOfParts>
    <vt:vector size="53" baseType="lpstr">
      <vt:lpstr>Academy Engraved LET</vt:lpstr>
      <vt:lpstr>Arial</vt:lpstr>
      <vt:lpstr>Bosch Office Sans</vt:lpstr>
      <vt:lpstr>Bosch Sans Black</vt:lpstr>
      <vt:lpstr>Calibri</vt:lpstr>
      <vt:lpstr>Calibri Light</vt:lpstr>
      <vt:lpstr>Courier New</vt:lpstr>
      <vt:lpstr>Symbol</vt:lpstr>
      <vt:lpstr>Times New Roman</vt:lpstr>
      <vt:lpstr>Wingdings</vt:lpstr>
      <vt:lpstr>Wingdings 3</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
  <cp:revision>320</cp:revision>
  <dcterms:created xsi:type="dcterms:W3CDTF">2021-02-23T04:37:24Z</dcterms:created>
  <dcterms:modified xsi:type="dcterms:W3CDTF">2024-05-01T07:00:25Z</dcterms:modified>
</cp:coreProperties>
</file>