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9"/>
  </p:notesMasterIdLst>
  <p:sldIdLst>
    <p:sldId id="272" r:id="rId7"/>
    <p:sldId id="275" r:id="rId8"/>
    <p:sldId id="276" r:id="rId9"/>
    <p:sldId id="277" r:id="rId10"/>
    <p:sldId id="278" r:id="rId11"/>
    <p:sldId id="279"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71" r:id="rId25"/>
    <p:sldId id="269" r:id="rId26"/>
    <p:sldId id="274" r:id="rId27"/>
    <p:sldId id="280"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98" d="100"/>
          <a:sy n="98" d="100"/>
        </p:scale>
        <p:origin x="7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01/01/2019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3FB600F-FE18-4660-A8AE-F8F49E081894}" type="datetime1">
              <a:rPr lang="de-DE" smtClean="0"/>
              <a:t>01.01.2019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A58035-4F7F-4B75-9815-3324549167D9}" type="datetime1">
              <a:rPr lang="de-DE" smtClean="0"/>
              <a:t>01.01.2019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874005-E241-4626-8104-88DC2FB36FA4}" type="datetime1">
              <a:rPr lang="de-DE" smtClean="0"/>
              <a:t>01.01.2019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397622-C9FF-4547-BC7E-FE4883B9BA5D}"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25FFC6A-0D3C-4C79-99EA-BA328394A95B}"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24511F9-B970-4C4A-92C3-52E9EC4F437D}" type="datetime1">
              <a:rPr lang="de-DE" smtClean="0"/>
              <a:t>01.01.2019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08D07A8-99FE-4653-BCD1-E64AAB500F48}" type="datetime1">
              <a:rPr lang="de-DE" smtClean="0"/>
              <a:t>01.01.2019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7F5B814-A37B-4887-B5AE-D261E01B7511}" type="datetime1">
              <a:rPr lang="de-DE" smtClean="0"/>
              <a:t>01.01.2019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10C68D5-3983-4FE1-A27C-0F978228A8C5}" type="datetime1">
              <a:rPr lang="de-DE" smtClean="0"/>
              <a:t>01.01.2019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307052F-4BC2-48BB-BFD7-18DEBC530392}" type="datetime1">
              <a:rPr lang="de-DE" smtClean="0"/>
              <a:t>01.01.2019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D3D242B-E527-4F35-8BC0-5C692D2AD4FA}" type="datetime1">
              <a:rPr lang="de-DE" smtClean="0"/>
              <a:t>01.01.2019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067CCC8-A53A-435D-8251-E20C6D3E126F}"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D4F8C92-A092-4F2F-AC97-A801558C0DFD}"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8A77ED3-15F8-4AAC-881D-8537BE48A698}"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7F34124-B43C-41A4-84DD-52C8B146998E}"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42D7A72-C89B-4C35-A191-58BBB6D8E361}"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DDEC456-6400-4671-AA16-05498D68D9C1}"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A2FE0E0-8ED0-42D3-867C-114976C573F1}" type="datetime1">
              <a:rPr lang="de-DE" smtClean="0"/>
              <a:t>01.01.2019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65D1F17-41A4-4F23-A6C8-CC095192B949}" type="datetime1">
              <a:rPr lang="de-DE" smtClean="0"/>
              <a:t>01.01.2019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359F958-8F36-4419-8DE6-87ABB4D3411E}" type="datetime1">
              <a:rPr lang="de-DE" smtClean="0"/>
              <a:t>01.01.2019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E2301C4-EFED-4E6D-86DB-CA0FEB809C9C}" type="datetime1">
              <a:rPr lang="de-DE" smtClean="0"/>
              <a:t>01.01.2019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A3AD696-08C8-4675-B3FC-F4701AB3C41D}" type="datetime1">
              <a:rPr lang="de-DE" smtClean="0"/>
              <a:t>01.01.2019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C729CD2-275C-4384-9A94-A8B33B249156}" type="datetime1">
              <a:rPr lang="de-DE" smtClean="0"/>
              <a:t>01.01.2019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E73D57-6115-4FEA-A616-E09E8A267154}"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DCA04E-C641-4E22-B698-FF77148AF996}"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B60F4B5-E0AE-4C86-84FD-CB1B29830523}"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F0756C3-BD93-4410-B585-5B1CCE79350F}"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06A98B3-86DB-4C73-B7CE-221C70559C4A}"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D34C2D0-CF33-4822-8A28-6580A262013A}"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133D212-601A-4A5A-8EF3-DD49DF8DB060}" type="datetime1">
              <a:rPr lang="de-DE" smtClean="0"/>
              <a:t>01.01.2019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64208-EBBC-4984-A5E4-886B4D6A2091}" type="datetime1">
              <a:rPr lang="de-DE" smtClean="0"/>
              <a:t>01.01.2019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CED2EB4-DB3C-4A04-A888-6FCDC3716C99}" type="datetime1">
              <a:rPr lang="de-DE" smtClean="0"/>
              <a:t>01.01.2019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89D64D3-2DA6-47DE-9E4D-A9D4618BFFC6}" type="datetime1">
              <a:rPr lang="de-DE" smtClean="0"/>
              <a:t>01.01.2019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C193B81-AB8F-4FD7-ABD9-1503F2497405}" type="datetime1">
              <a:rPr lang="de-DE" smtClean="0"/>
              <a:t>01.01.2019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08CFCBE-3D90-4978-B24C-968BCA0DD4B0}" type="datetime1">
              <a:rPr lang="de-DE" smtClean="0"/>
              <a:t>01.01.2019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7B157D2-EF54-47B4-BA9C-AC2F225AE661}"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D2C753A-B0C3-4735-AEEF-E2AE3B793EB2}"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000966-3FC2-4817-B9F3-0D12A99B149C}"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6605233-717E-41A4-BEC4-84554F417A8F}"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22BBB4D-1B87-4DF9-AFF6-7A76FCEC7ED3}" type="datetime1">
              <a:rPr lang="de-DE" smtClean="0"/>
              <a:t>01.01.2019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7A9CD30-CFF3-4510-9D4B-69F778064925}"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959EEF9-154F-4B8F-A0F5-1C28F27F099E}"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95D303A-3E14-4C63-8D78-C838008B5634}" type="datetime1">
              <a:rPr lang="de-DE" smtClean="0"/>
              <a:t>01.01.2019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C2EDCC7-B08D-4F09-851A-DCB0926C5DC7}" type="datetime1">
              <a:rPr lang="de-DE" smtClean="0"/>
              <a:t>01.01.2019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462203D-4BBB-4400-9738-4850FC6545F4}" type="datetime1">
              <a:rPr lang="de-DE" smtClean="0"/>
              <a:t>01.01.2019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57962C1-D6E7-4788-91A7-4860471BFAC1}" type="datetime1">
              <a:rPr lang="de-DE" smtClean="0"/>
              <a:t>01.01.2019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0BA81C5-572E-44BF-A26E-E24BCDC1A2FD}" type="datetime1">
              <a:rPr lang="de-DE" smtClean="0"/>
              <a:t>01.01.2019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D247306-FF0A-4BC9-8F08-104106CE32BA}"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22718E1-C015-4506-8E92-C5D8CA7F57D8}"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AF1C59C-D094-4491-8425-7E2EEE6F2FF2}"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C987A59-6578-4BA0-838C-1E8E6C9A7B92}" type="datetime1">
              <a:rPr lang="de-DE" smtClean="0"/>
              <a:t>01.01.2019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265D82B-26E3-4F65-B559-825F0F1F8095}"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5EF1217-3FD6-4215-A7E1-FD288C222942}"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98E085-BF8D-4D60-9964-2BFE50909A4C}" type="datetime1">
              <a:rPr lang="de-DE" smtClean="0"/>
              <a:t>01.01.2019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668D42F-5290-40AA-91BB-3CDB21B048AD}" type="datetime1">
              <a:rPr lang="de-DE" smtClean="0"/>
              <a:t>01.01.2019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0427946-2A4E-4282-82F2-BCAA91590FAE}" type="datetime1">
              <a:rPr lang="de-DE" smtClean="0"/>
              <a:t>01.01.2019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F371A0A-B42B-4D3B-BF84-75D819000138}" type="datetime1">
              <a:rPr lang="de-DE" smtClean="0"/>
              <a:t>01.01.2019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317E926-A807-49E7-A787-483FDB7DE9A7}" type="datetime1">
              <a:rPr lang="de-DE" smtClean="0"/>
              <a:t>01.01.2019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C654682-53FA-42B3-A406-D18562AFD559}" type="datetime1">
              <a:rPr lang="de-DE" smtClean="0"/>
              <a:t>01.01.2019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3E98727-091A-4704-A6B2-4D8FAAD5BF69}"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C084691-A5B4-48D8-9BA7-0B96F74FB270}" type="datetime1">
              <a:rPr lang="de-DE" smtClean="0"/>
              <a:t>01.01.2019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D382808-58F0-4865-AE28-0C845C493CEB}" type="datetime1">
              <a:rPr lang="de-DE" smtClean="0"/>
              <a:t>01.01.2019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FEE6AA3-3D0B-44B4-8B73-9035A4208539}"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8A58268-D330-4CED-A989-F91BED1CE879}" type="datetime1">
              <a:rPr lang="de-DE" smtClean="0"/>
              <a:t>01.01.2019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D82B3E7-7AEF-4721-9CB2-67F05058E45A}" type="datetime1">
              <a:rPr lang="de-DE" smtClean="0"/>
              <a:t>01.01.2019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0E34962-32F9-463C-927B-E08809A7C72D}" type="datetime1">
              <a:rPr lang="de-DE" smtClean="0"/>
              <a:t>01.01.2019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FC9C3C4-A06A-49F5-874F-7CC0F060FFF4}" type="datetime1">
              <a:rPr lang="de-DE" smtClean="0"/>
              <a:t>01.01.2019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BBFBE45-AC47-448B-8157-C6213C65C7C6}" type="datetime1">
              <a:rPr lang="de-DE" smtClean="0"/>
              <a:t>01.01.2019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DFDCA0E-3C46-4D71-8285-CAA554D83C5B}" type="datetime1">
              <a:rPr lang="de-DE" smtClean="0"/>
              <a:t>01.01.2019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3660FB3-3E67-4DEF-AFF3-E3AE8E7FAFE6}" type="datetime1">
              <a:rPr lang="de-DE" smtClean="0"/>
              <a:t>01.01.2019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9E7FB0-DCD5-4356-B745-F22A9387D16D}" type="datetime1">
              <a:rPr lang="de-DE" smtClean="0"/>
              <a:t>01.01.2019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F87869E-EC58-4471-B5BA-409623955A2E}" type="datetime1">
              <a:rPr lang="de-DE" smtClean="0"/>
              <a:t>01.01.2019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hamradiotrainer.de/download.ph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u="sng" dirty="0"/>
              <a:t>Software </a:t>
            </a:r>
            <a:br>
              <a:rPr lang="de-DE" u="sng" dirty="0"/>
            </a:br>
            <a:r>
              <a:rPr lang="de-DE" u="sng" dirty="0"/>
              <a:t>“</a:t>
            </a:r>
            <a:r>
              <a:rPr lang="de-DE" u="sng" dirty="0" err="1"/>
              <a:t>Ham</a:t>
            </a:r>
            <a:r>
              <a:rPr lang="de-DE" u="sng" dirty="0"/>
              <a:t> Radio Trainer“</a:t>
            </a:r>
          </a:p>
        </p:txBody>
      </p:sp>
      <p:sp>
        <p:nvSpPr>
          <p:cNvPr id="7" name="Untertitel 6"/>
          <p:cNvSpPr>
            <a:spLocks noGrp="1"/>
          </p:cNvSpPr>
          <p:nvPr>
            <p:ph type="subTitle" idx="1"/>
          </p:nvPr>
        </p:nvSpPr>
        <p:spPr/>
        <p:txBody>
          <a:bodyPr/>
          <a:lstStyle/>
          <a:p>
            <a:r>
              <a:rPr lang="de-DE" dirty="0"/>
              <a:t>Installation und Konfiguration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2352823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dirty="0"/>
              <a:t> </a:t>
            </a:r>
            <a:r>
              <a:rPr lang="de-DE" sz="2400" dirty="0"/>
              <a:t>Erster Start:</a:t>
            </a:r>
          </a:p>
        </p:txBody>
      </p:sp>
      <p:sp>
        <p:nvSpPr>
          <p:cNvPr id="2" name="Title 1"/>
          <p:cNvSpPr>
            <a:spLocks noGrp="1"/>
          </p:cNvSpPr>
          <p:nvPr>
            <p:ph type="title"/>
          </p:nvPr>
        </p:nvSpPr>
        <p:spPr/>
        <p:txBody>
          <a:bodyPr>
            <a:normAutofit fontScale="90000"/>
          </a:bodyPr>
          <a:lstStyle/>
          <a:p>
            <a:r>
              <a:rPr lang="de-DE" u="sng" dirty="0"/>
              <a:t>Konfiguration</a:t>
            </a:r>
            <a:endParaRPr lang="en-GB" u="sng"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772816"/>
            <a:ext cx="5118156" cy="4107085"/>
          </a:xfrm>
          <a:prstGeom prst="rect">
            <a:avLst/>
          </a:prstGeom>
        </p:spPr>
      </p:pic>
    </p:spTree>
    <p:extLst>
      <p:ext uri="{BB962C8B-B14F-4D97-AF65-F5344CB8AC3E}">
        <p14:creationId xmlns:p14="http://schemas.microsoft.com/office/powerpoint/2010/main" val="1906757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Lernen -&gt; Konfiguration -&gt; Lernmodus -&gt; Ändern</a:t>
            </a:r>
          </a:p>
        </p:txBody>
      </p:sp>
      <p:sp>
        <p:nvSpPr>
          <p:cNvPr id="2" name="Title 1"/>
          <p:cNvSpPr>
            <a:spLocks noGrp="1"/>
          </p:cNvSpPr>
          <p:nvPr>
            <p:ph type="title"/>
          </p:nvPr>
        </p:nvSpPr>
        <p:spPr/>
        <p:txBody>
          <a:bodyPr>
            <a:normAutofit fontScale="90000"/>
          </a:bodyPr>
          <a:lstStyle/>
          <a:p>
            <a:r>
              <a:rPr lang="de-DE" u="sng" dirty="0"/>
              <a:t>Kapitelauswahl</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0923" y="1613103"/>
            <a:ext cx="3102893" cy="4130644"/>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6" y="1613103"/>
            <a:ext cx="3096344" cy="4135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3840" y="2067147"/>
            <a:ext cx="2767083"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8282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u="sng" dirty="0"/>
              <a:t>Fragen Lernen</a:t>
            </a:r>
            <a:endParaRPr lang="en-GB" u="sng" dirty="0"/>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0936" y="1412776"/>
            <a:ext cx="5340142" cy="4272113"/>
          </a:xfrm>
          <a:prstGeom prst="rect">
            <a:avLst/>
          </a:prstGeom>
        </p:spPr>
      </p:pic>
    </p:spTree>
    <p:extLst>
      <p:ext uri="{BB962C8B-B14F-4D97-AF65-F5344CB8AC3E}">
        <p14:creationId xmlns:p14="http://schemas.microsoft.com/office/powerpoint/2010/main" val="3378072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u="sng" dirty="0"/>
              <a:t>Wenn man sich ganz sicher ist:</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3708" y="1412776"/>
            <a:ext cx="5256584" cy="4250415"/>
          </a:xfrm>
          <a:prstGeom prst="rect">
            <a:avLst/>
          </a:prstGeom>
        </p:spPr>
      </p:pic>
    </p:spTree>
    <p:extLst>
      <p:ext uri="{BB962C8B-B14F-4D97-AF65-F5344CB8AC3E}">
        <p14:creationId xmlns:p14="http://schemas.microsoft.com/office/powerpoint/2010/main" val="1422459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u="sng" dirty="0"/>
              <a:t>Wenn man unsicher ist:</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340768"/>
            <a:ext cx="5400600" cy="4327106"/>
          </a:xfrm>
          <a:prstGeom prst="rect">
            <a:avLst/>
          </a:prstGeom>
        </p:spPr>
      </p:pic>
    </p:spTree>
    <p:extLst>
      <p:ext uri="{BB962C8B-B14F-4D97-AF65-F5344CB8AC3E}">
        <p14:creationId xmlns:p14="http://schemas.microsoft.com/office/powerpoint/2010/main" val="1018444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u="sng" dirty="0"/>
              <a:t>Wenn man geraten hat:</a:t>
            </a:r>
            <a:endParaRPr lang="en-GB" u="sng"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268760"/>
            <a:ext cx="5333919" cy="4291884"/>
          </a:xfrm>
          <a:prstGeom prst="rect">
            <a:avLst/>
          </a:prstGeom>
        </p:spPr>
      </p:pic>
    </p:spTree>
    <p:extLst>
      <p:ext uri="{BB962C8B-B14F-4D97-AF65-F5344CB8AC3E}">
        <p14:creationId xmlns:p14="http://schemas.microsoft.com/office/powerpoint/2010/main" val="4136529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800" u="sng" dirty="0"/>
              <a:t>Wenn man sein Tagespensum erreicht hat:</a:t>
            </a:r>
            <a:endParaRPr lang="en-GB" sz="2800"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4229" y="1340768"/>
            <a:ext cx="5315542" cy="4272000"/>
          </a:xfrm>
          <a:prstGeom prst="rect">
            <a:avLst/>
          </a:prstGeom>
        </p:spPr>
      </p:pic>
    </p:spTree>
    <p:extLst>
      <p:ext uri="{BB962C8B-B14F-4D97-AF65-F5344CB8AC3E}">
        <p14:creationId xmlns:p14="http://schemas.microsoft.com/office/powerpoint/2010/main" val="2710155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200" u="sng" dirty="0"/>
              <a:t>Wenn man das Kapitel einmal durch hat:</a:t>
            </a:r>
            <a:endParaRPr lang="en-GB" sz="3200" u="sng"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785" y="1268760"/>
            <a:ext cx="5148429" cy="4113695"/>
          </a:xfrm>
          <a:prstGeom prst="rect">
            <a:avLst/>
          </a:prstGeom>
        </p:spPr>
      </p:pic>
    </p:spTree>
    <p:extLst>
      <p:ext uri="{BB962C8B-B14F-4D97-AF65-F5344CB8AC3E}">
        <p14:creationId xmlns:p14="http://schemas.microsoft.com/office/powerpoint/2010/main" val="3866442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lstStyle/>
          <a:p>
            <a:pPr marL="0" indent="0" algn="ctr">
              <a:buNone/>
            </a:pPr>
            <a:r>
              <a:rPr lang="de-DE" sz="2400" dirty="0"/>
              <a:t>Lernen -&gt; Konfiguration -&gt; Lernmodus -&gt; Ändern</a:t>
            </a:r>
            <a:r>
              <a:rPr lang="de-DE" sz="1800" dirty="0"/>
              <a:t/>
            </a:r>
            <a:br>
              <a:rPr lang="de-DE" sz="1800" dirty="0"/>
            </a:br>
            <a:endParaRPr lang="de-DE" dirty="0"/>
          </a:p>
          <a:p>
            <a:pPr marL="0" indent="0">
              <a:buNone/>
            </a:pPr>
            <a:endParaRPr lang="de-DE" dirty="0"/>
          </a:p>
        </p:txBody>
      </p:sp>
      <p:sp>
        <p:nvSpPr>
          <p:cNvPr id="2" name="Title 1"/>
          <p:cNvSpPr>
            <a:spLocks noGrp="1"/>
          </p:cNvSpPr>
          <p:nvPr>
            <p:ph type="title"/>
          </p:nvPr>
        </p:nvSpPr>
        <p:spPr/>
        <p:txBody>
          <a:bodyPr>
            <a:normAutofit fontScale="90000"/>
          </a:bodyPr>
          <a:lstStyle/>
          <a:p>
            <a:r>
              <a:rPr lang="de-DE" u="sng" dirty="0"/>
              <a:t>Das nächste Kapitel einstellen</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628800"/>
            <a:ext cx="3168352" cy="4174574"/>
          </a:xfrm>
          <a:prstGeom prst="rect">
            <a:avLst/>
          </a:prstGeom>
        </p:spPr>
      </p:pic>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7" y="1628800"/>
            <a:ext cx="3147979" cy="4177382"/>
          </a:xfrm>
          <a:prstGeom prst="rect">
            <a:avLst/>
          </a:prstGeom>
        </p:spPr>
      </p:pic>
    </p:spTree>
    <p:extLst>
      <p:ext uri="{BB962C8B-B14F-4D97-AF65-F5344CB8AC3E}">
        <p14:creationId xmlns:p14="http://schemas.microsoft.com/office/powerpoint/2010/main" val="1758862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normAutofit/>
          </a:bodyPr>
          <a:lstStyle/>
          <a:p>
            <a:pPr marL="0" indent="0">
              <a:buNone/>
            </a:pPr>
            <a:r>
              <a:rPr lang="de-DE" sz="2400" dirty="0"/>
              <a:t>Die </a:t>
            </a:r>
            <a:r>
              <a:rPr lang="de-DE" sz="2400" dirty="0" err="1"/>
              <a:t>BNetzA</a:t>
            </a:r>
            <a:r>
              <a:rPr lang="de-DE" sz="2400" dirty="0"/>
              <a:t> hat inzwischen einige unklar formulierte Fragen aus dem Fragenkatalog gestrichen. Diese kann man mit der ersten Option beantworten:</a:t>
            </a:r>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p:txBody>
      </p:sp>
      <p:sp>
        <p:nvSpPr>
          <p:cNvPr id="2" name="Title 1"/>
          <p:cNvSpPr>
            <a:spLocks noGrp="1"/>
          </p:cNvSpPr>
          <p:nvPr>
            <p:ph type="title"/>
          </p:nvPr>
        </p:nvSpPr>
        <p:spPr/>
        <p:txBody>
          <a:bodyPr>
            <a:normAutofit fontScale="90000"/>
          </a:bodyPr>
          <a:lstStyle/>
          <a:p>
            <a:r>
              <a:rPr lang="de-DE" u="sng" dirty="0"/>
              <a:t>Ergänzung</a:t>
            </a:r>
            <a:endParaRPr lang="en-GB" u="sng"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3" y="3068960"/>
            <a:ext cx="7470863" cy="175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Die Software “</a:t>
            </a:r>
            <a:r>
              <a:rPr lang="de-DE" sz="2400" dirty="0" err="1"/>
              <a:t>Ham</a:t>
            </a:r>
            <a:r>
              <a:rPr lang="de-DE" sz="2400" dirty="0"/>
              <a:t> Radio Trainer“ eignet sich gut dazu, das Gelernte zu wiederholen und es sich </a:t>
            </a:r>
            <a:r>
              <a:rPr lang="de-DE" sz="2400" dirty="0" err="1"/>
              <a:t>einzu</a:t>
            </a:r>
            <a:r>
              <a:rPr lang="de-DE" sz="2400" dirty="0"/>
              <a:t>-prägen.</a:t>
            </a:r>
            <a:br>
              <a:rPr lang="de-DE" sz="2400" dirty="0"/>
            </a:br>
            <a:r>
              <a:rPr lang="de-DE" sz="2400" dirty="0"/>
              <a:t/>
            </a:r>
            <a:br>
              <a:rPr lang="de-DE" sz="2400" dirty="0"/>
            </a:br>
            <a:r>
              <a:rPr lang="de-DE" sz="2400" dirty="0"/>
              <a:t>Sie merkt sich, welche Fragen falsch beantwortet wurden und präsentiert diese dann wiederholt.</a:t>
            </a:r>
            <a:br>
              <a:rPr lang="de-DE" sz="2400" dirty="0"/>
            </a:br>
            <a:r>
              <a:rPr lang="de-DE" sz="2400" dirty="0"/>
              <a:t/>
            </a:r>
            <a:br>
              <a:rPr lang="de-DE" sz="2400" dirty="0"/>
            </a:br>
            <a:r>
              <a:rPr lang="de-DE" sz="2400" dirty="0"/>
              <a:t>Hinzu kommt eine Statistik, die aufzeigt, in welchen Bereichen sich noch Wissenslücken vorhanden sind.</a:t>
            </a:r>
            <a:br>
              <a:rPr lang="de-DE" sz="2400" dirty="0"/>
            </a:br>
            <a:endParaRPr lang="de-DE" sz="2400" dirty="0"/>
          </a:p>
          <a:p>
            <a:pPr marL="0" indent="0">
              <a:buNone/>
            </a:pPr>
            <a:r>
              <a:rPr lang="de-DE" sz="2400" dirty="0"/>
              <a:t>Download von:</a:t>
            </a:r>
            <a:br>
              <a:rPr lang="de-DE" sz="2400" dirty="0"/>
            </a:br>
            <a:r>
              <a:rPr lang="de-DE" sz="2400" dirty="0">
                <a:hlinkClick r:id="rId2"/>
              </a:rPr>
              <a:t>http://www.hamradiotrainer.de/download.php</a:t>
            </a:r>
            <a:endParaRPr lang="de-DE" sz="2400" dirty="0"/>
          </a:p>
        </p:txBody>
      </p:sp>
      <p:sp>
        <p:nvSpPr>
          <p:cNvPr id="2" name="Title 1"/>
          <p:cNvSpPr>
            <a:spLocks noGrp="1"/>
          </p:cNvSpPr>
          <p:nvPr>
            <p:ph type="title"/>
          </p:nvPr>
        </p:nvSpPr>
        <p:spPr/>
        <p:txBody>
          <a:bodyPr>
            <a:normAutofit fontScale="90000"/>
          </a:bodyPr>
          <a:lstStyle/>
          <a:p>
            <a:r>
              <a:rPr lang="de-DE" u="sng" dirty="0"/>
              <a:t>Wozu?</a:t>
            </a:r>
            <a:endParaRPr lang="en-GB" u="sng" dirty="0"/>
          </a:p>
        </p:txBody>
      </p:sp>
    </p:spTree>
    <p:extLst>
      <p:ext uri="{BB962C8B-B14F-4D97-AF65-F5344CB8AC3E}">
        <p14:creationId xmlns:p14="http://schemas.microsoft.com/office/powerpoint/2010/main" val="386861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p:cNvSpPr>
            <a:spLocks noGrp="1"/>
          </p:cNvSpPr>
          <p:nvPr>
            <p:ph idx="1"/>
          </p:nvPr>
        </p:nvSpPr>
        <p:spPr/>
        <p:txBody>
          <a:bodyPr>
            <a:normAutofit fontScale="92500"/>
          </a:bodyPr>
          <a:lstStyle/>
          <a:p>
            <a:pPr marL="0" indent="0">
              <a:buNone/>
            </a:pPr>
            <a:r>
              <a:rPr lang="de-DE" dirty="0"/>
              <a:t>Nach und nach kann man dann alle Kapitel, die man üben möchte, durchgehen. Am nächsten Tag werden dann die bereits </a:t>
            </a:r>
            <a:r>
              <a:rPr lang="de-DE" dirty="0" err="1"/>
              <a:t>be</a:t>
            </a:r>
            <a:r>
              <a:rPr lang="de-DE" dirty="0"/>
              <a:t>-antworteten Fragen wiederholt.</a:t>
            </a:r>
            <a:br>
              <a:rPr lang="de-DE" dirty="0"/>
            </a:br>
            <a:r>
              <a:rPr lang="de-DE" dirty="0"/>
              <a:t/>
            </a:r>
            <a:br>
              <a:rPr lang="de-DE" dirty="0"/>
            </a:br>
            <a:r>
              <a:rPr lang="de-DE" dirty="0"/>
              <a:t>Mit der Zeit bekommt man eine Mischung von alten Fragen und Fragen aus dem </a:t>
            </a:r>
            <a:r>
              <a:rPr lang="de-DE" dirty="0" err="1"/>
              <a:t>aktu-ellen</a:t>
            </a:r>
            <a:r>
              <a:rPr lang="de-DE" dirty="0"/>
              <a:t> Kapitel.</a:t>
            </a:r>
            <a:br>
              <a:rPr lang="de-DE" dirty="0"/>
            </a:br>
            <a:r>
              <a:rPr lang="de-DE" dirty="0"/>
              <a:t/>
            </a:r>
            <a:br>
              <a:rPr lang="de-DE" dirty="0"/>
            </a:br>
            <a:r>
              <a:rPr lang="de-DE" dirty="0"/>
              <a:t>Zum Ende wählt man dann den gesamten Katalog aus.</a:t>
            </a:r>
          </a:p>
          <a:p>
            <a:pPr marL="0" indent="0">
              <a:buNone/>
            </a:pPr>
            <a:endParaRPr lang="de-DE" dirty="0"/>
          </a:p>
          <a:p>
            <a:pPr marL="0" indent="0">
              <a:buNone/>
            </a:pPr>
            <a:endParaRPr lang="de-DE" dirty="0"/>
          </a:p>
          <a:p>
            <a:pPr marL="0" indent="0">
              <a:buNone/>
            </a:pPr>
            <a:endParaRPr lang="de-DE" dirty="0"/>
          </a:p>
          <a:p>
            <a:pPr marL="0" indent="0">
              <a:buNone/>
            </a:pPr>
            <a:endParaRPr lang="de-DE" dirty="0"/>
          </a:p>
        </p:txBody>
      </p:sp>
      <p:sp>
        <p:nvSpPr>
          <p:cNvPr id="2" name="Title 1"/>
          <p:cNvSpPr>
            <a:spLocks noGrp="1"/>
          </p:cNvSpPr>
          <p:nvPr>
            <p:ph type="title"/>
          </p:nvPr>
        </p:nvSpPr>
        <p:spPr/>
        <p:txBody>
          <a:bodyPr>
            <a:normAutofit fontScale="90000"/>
          </a:bodyPr>
          <a:lstStyle/>
          <a:p>
            <a:r>
              <a:rPr lang="de-DE" u="sng" dirty="0"/>
              <a:t>Wie geht es weiter?</a:t>
            </a:r>
            <a:endParaRPr lang="en-GB" u="sng" dirty="0"/>
          </a:p>
        </p:txBody>
      </p:sp>
    </p:spTree>
    <p:extLst>
      <p:ext uri="{BB962C8B-B14F-4D97-AF65-F5344CB8AC3E}">
        <p14:creationId xmlns:p14="http://schemas.microsoft.com/office/powerpoint/2010/main" val="2357436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für das Erste schon alles!</a:t>
            </a:r>
          </a:p>
        </p:txBody>
      </p:sp>
      <p:sp>
        <p:nvSpPr>
          <p:cNvPr id="7" name="Textplatzhalter 6"/>
          <p:cNvSpPr>
            <a:spLocks noGrp="1"/>
          </p:cNvSpPr>
          <p:nvPr>
            <p:ph type="body" idx="1"/>
          </p:nvPr>
        </p:nvSpPr>
        <p:spPr>
          <a:xfrm>
            <a:off x="1043609" y="3945037"/>
            <a:ext cx="7451104" cy="1500187"/>
          </a:xfrm>
        </p:spPr>
        <p:txBody>
          <a:bodyPr>
            <a:normAutofit/>
          </a:bodyPr>
          <a:lstStyle/>
          <a:p>
            <a:pPr algn="ctr"/>
            <a:r>
              <a:rPr lang="de-DE" sz="2800" dirty="0"/>
              <a:t>Es treten zum später Zeitpunkt sicher noch Fragen auf, die dann geklärt wer-den können.</a:t>
            </a:r>
          </a:p>
        </p:txBody>
      </p:sp>
    </p:spTree>
    <p:extLst>
      <p:ext uri="{BB962C8B-B14F-4D97-AF65-F5344CB8AC3E}">
        <p14:creationId xmlns:p14="http://schemas.microsoft.com/office/powerpoint/2010/main" val="3980307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4305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000" dirty="0"/>
              <a:t>Nach dem Download einen Doppelklick auf </a:t>
            </a:r>
            <a:r>
              <a:rPr lang="de-DE" sz="2000" dirty="0">
                <a:solidFill>
                  <a:srgbClr val="FF0000"/>
                </a:solidFill>
              </a:rPr>
              <a:t>SetupHamRadioTrainer-4.0.exe </a:t>
            </a:r>
          </a:p>
          <a:p>
            <a:pPr marL="0" indent="0" algn="ctr">
              <a:buNone/>
            </a:pPr>
            <a:r>
              <a:rPr lang="de-DE" sz="2000" dirty="0"/>
              <a:t>machen und den vorgeschlagenen Schritten folgen:</a:t>
            </a:r>
          </a:p>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u="sng" dirty="0"/>
              <a:t>Installation</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949" y="2132856"/>
            <a:ext cx="4820323" cy="3734321"/>
          </a:xfrm>
          <a:prstGeom prst="rect">
            <a:avLst/>
          </a:prstGeom>
        </p:spPr>
      </p:pic>
    </p:spTree>
    <p:extLst>
      <p:ext uri="{BB962C8B-B14F-4D97-AF65-F5344CB8AC3E}">
        <p14:creationId xmlns:p14="http://schemas.microsoft.com/office/powerpoint/2010/main" val="2828631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u="sng" dirty="0"/>
              <a:t>Installation</a:t>
            </a:r>
            <a:endParaRPr lang="en-GB" u="sng"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412776"/>
            <a:ext cx="4810797" cy="3724795"/>
          </a:xfrm>
          <a:prstGeom prst="rect">
            <a:avLst/>
          </a:prstGeom>
        </p:spPr>
      </p:pic>
    </p:spTree>
    <p:extLst>
      <p:ext uri="{BB962C8B-B14F-4D97-AF65-F5344CB8AC3E}">
        <p14:creationId xmlns:p14="http://schemas.microsoft.com/office/powerpoint/2010/main" val="137069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u="sng" dirty="0"/>
              <a:t>Installation</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1556792"/>
            <a:ext cx="4810797" cy="3753374"/>
          </a:xfrm>
          <a:prstGeom prst="rect">
            <a:avLst/>
          </a:prstGeom>
        </p:spPr>
      </p:pic>
    </p:spTree>
    <p:extLst>
      <p:ext uri="{BB962C8B-B14F-4D97-AF65-F5344CB8AC3E}">
        <p14:creationId xmlns:p14="http://schemas.microsoft.com/office/powerpoint/2010/main" val="3575849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Weiter geht es mit der Konfiguration</a:t>
            </a:r>
          </a:p>
        </p:txBody>
      </p:sp>
    </p:spTree>
    <p:extLst>
      <p:ext uri="{BB962C8B-B14F-4D97-AF65-F5344CB8AC3E}">
        <p14:creationId xmlns:p14="http://schemas.microsoft.com/office/powerpoint/2010/main" val="75614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Auswahl: Weiter</a:t>
            </a:r>
          </a:p>
          <a:p>
            <a:pPr marL="0" indent="0" algn="ctr">
              <a:buNone/>
            </a:pPr>
            <a:endParaRPr lang="de-DE" sz="2400" dirty="0"/>
          </a:p>
        </p:txBody>
      </p:sp>
      <p:sp>
        <p:nvSpPr>
          <p:cNvPr id="2" name="Title 1"/>
          <p:cNvSpPr>
            <a:spLocks noGrp="1"/>
          </p:cNvSpPr>
          <p:nvPr>
            <p:ph type="title"/>
          </p:nvPr>
        </p:nvSpPr>
        <p:spPr/>
        <p:txBody>
          <a:bodyPr>
            <a:normAutofit fontScale="90000"/>
          </a:bodyPr>
          <a:lstStyle/>
          <a:p>
            <a:r>
              <a:rPr lang="de-DE" u="sng" dirty="0"/>
              <a:t>Konfiguration</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7635" y="1772816"/>
            <a:ext cx="4686954" cy="3848637"/>
          </a:xfrm>
          <a:prstGeom prst="rect">
            <a:avLst/>
          </a:prstGeom>
        </p:spPr>
      </p:pic>
    </p:spTree>
    <p:extLst>
      <p:ext uri="{BB962C8B-B14F-4D97-AF65-F5344CB8AC3E}">
        <p14:creationId xmlns:p14="http://schemas.microsoft.com/office/powerpoint/2010/main" val="2985014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Auswahl: Klasse E, alle Bereiche.</a:t>
            </a:r>
          </a:p>
          <a:p>
            <a:pPr marL="0" indent="0">
              <a:buNone/>
            </a:pPr>
            <a:endParaRPr lang="de-DE" dirty="0"/>
          </a:p>
        </p:txBody>
      </p:sp>
      <p:sp>
        <p:nvSpPr>
          <p:cNvPr id="2" name="Title 1"/>
          <p:cNvSpPr>
            <a:spLocks noGrp="1"/>
          </p:cNvSpPr>
          <p:nvPr>
            <p:ph type="title"/>
          </p:nvPr>
        </p:nvSpPr>
        <p:spPr/>
        <p:txBody>
          <a:bodyPr>
            <a:normAutofit fontScale="90000"/>
          </a:bodyPr>
          <a:lstStyle/>
          <a:p>
            <a:r>
              <a:rPr lang="de-DE" u="sng" dirty="0"/>
              <a:t>Konfiguration</a:t>
            </a:r>
            <a:endParaRPr lang="en-GB" u="sng"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3758" y="1844824"/>
            <a:ext cx="4696481" cy="3848637"/>
          </a:xfrm>
          <a:prstGeom prst="rect">
            <a:avLst/>
          </a:prstGeom>
        </p:spPr>
      </p:pic>
    </p:spTree>
    <p:extLst>
      <p:ext uri="{BB962C8B-B14F-4D97-AF65-F5344CB8AC3E}">
        <p14:creationId xmlns:p14="http://schemas.microsoft.com/office/powerpoint/2010/main" val="1980777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Auswahl: Prüfungsdatum</a:t>
            </a:r>
          </a:p>
          <a:p>
            <a:pPr marL="0" indent="0">
              <a:buNone/>
            </a:pPr>
            <a:endParaRPr lang="de-DE" dirty="0"/>
          </a:p>
        </p:txBody>
      </p:sp>
      <p:sp>
        <p:nvSpPr>
          <p:cNvPr id="2" name="Title 1"/>
          <p:cNvSpPr>
            <a:spLocks noGrp="1"/>
          </p:cNvSpPr>
          <p:nvPr>
            <p:ph type="title"/>
          </p:nvPr>
        </p:nvSpPr>
        <p:spPr/>
        <p:txBody>
          <a:bodyPr>
            <a:normAutofit fontScale="90000"/>
          </a:bodyPr>
          <a:lstStyle/>
          <a:p>
            <a:r>
              <a:rPr lang="de-DE" u="sng" dirty="0"/>
              <a:t>Konfiguration</a:t>
            </a:r>
            <a:endParaRPr lang="en-GB" u="sng"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772816"/>
            <a:ext cx="4696481" cy="3858164"/>
          </a:xfrm>
          <a:prstGeom prst="rect">
            <a:avLst/>
          </a:prstGeom>
        </p:spPr>
      </p:pic>
    </p:spTree>
    <p:extLst>
      <p:ext uri="{BB962C8B-B14F-4D97-AF65-F5344CB8AC3E}">
        <p14:creationId xmlns:p14="http://schemas.microsoft.com/office/powerpoint/2010/main" val="164188625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188</Words>
  <Application>Microsoft Office PowerPoint</Application>
  <PresentationFormat>Bildschirmpräsentation (4:3)</PresentationFormat>
  <Paragraphs>46</Paragraphs>
  <Slides>22</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22</vt:i4>
      </vt:variant>
    </vt:vector>
  </HeadingPairs>
  <TitlesOfParts>
    <vt:vector size="34"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Software  “Ham Radio Trainer“</vt:lpstr>
      <vt:lpstr>Wozu?</vt:lpstr>
      <vt:lpstr>Installation</vt:lpstr>
      <vt:lpstr>Installation</vt:lpstr>
      <vt:lpstr>Installation</vt:lpstr>
      <vt:lpstr>Weiter geht es mit der Konfiguration</vt:lpstr>
      <vt:lpstr>Konfiguration</vt:lpstr>
      <vt:lpstr>Konfiguration</vt:lpstr>
      <vt:lpstr>Konfiguration</vt:lpstr>
      <vt:lpstr>Konfiguration</vt:lpstr>
      <vt:lpstr>Kapitelauswahl</vt:lpstr>
      <vt:lpstr>Fragen Lernen</vt:lpstr>
      <vt:lpstr>Wenn man sich ganz sicher ist:</vt:lpstr>
      <vt:lpstr>Wenn man unsicher ist:</vt:lpstr>
      <vt:lpstr>Wenn man geraten hat:</vt:lpstr>
      <vt:lpstr>Wenn man sein Tagespensum erreicht hat:</vt:lpstr>
      <vt:lpstr>Wenn man das Kapitel einmal durch hat:</vt:lpstr>
      <vt:lpstr>Das nächste Kapitel einstellen</vt:lpstr>
      <vt:lpstr>Ergänzung</vt:lpstr>
      <vt:lpstr>Wie geht es weiter?</vt:lpstr>
      <vt:lpstr>Das war für das Erste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Ham Radio Trainer</dc:title>
  <dc:creator>Funke, Michael</dc:creator>
  <cp:lastModifiedBy>michael</cp:lastModifiedBy>
  <cp:revision>30</cp:revision>
  <dcterms:created xsi:type="dcterms:W3CDTF">2018-04-03T11:02:53Z</dcterms:created>
  <dcterms:modified xsi:type="dcterms:W3CDTF">2019-01-01T19:26:33Z</dcterms:modified>
</cp:coreProperties>
</file>