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1"/>
  </p:notesMasterIdLst>
  <p:sldIdLst>
    <p:sldId id="276" r:id="rId7"/>
    <p:sldId id="268" r:id="rId8"/>
    <p:sldId id="280" r:id="rId9"/>
    <p:sldId id="281" r:id="rId1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tableStyles" Target="tableStyles.xml"/><Relationship Id="rId10"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E2D14704-A016-4865-9F0F-2C310F5D3D0F}"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8F05295-21D7-4731-B944-DB464C34E556}"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262121C-93B9-459B-8FCC-EA7D7C3DAA90}"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900DABD-2FDD-49F7-A435-A734811662AE}"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026BA46-0057-4593-8A50-873C50725525}"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E4D5FEC-1E37-44A3-B141-85B03D6C4C58}"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CACDAB52-7B4C-4284-9A03-7DD77032D33A}"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178FD12-15E7-470B-9425-11ABBCA2047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7E73BE4-671F-40B2-B929-03092CD03CA0}"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365BC8B-B99E-42ED-960D-0CFCC684C681}"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73751F7-5A74-4578-B795-EB233198E75C}"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859D7B9-5156-4339-8100-52B7E4E0E9A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F8686EF-E2F1-4838-8E91-C660F0CF34C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64B8E70-1BC2-41BF-931F-B898FBDFED63}"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94D38D6-AE4E-4C7D-903F-F3339B18284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624F87A-8266-4491-A4E0-D4CDBAF12E0E}"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14092F9-7AC0-4E87-971B-ECEF8B53029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81A1C78-DE09-4DCE-82E2-AE6FAC921C8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7BE3D822-3B2A-460D-BD03-3A51E115CA09}"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41A8C75-8B94-47CB-97AC-742894879A73}"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3559363-0CE7-4DEB-8E1B-CE613F5F2FC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C21A718-8EA9-46FD-A825-97282E8EC30E}"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722A174-E70F-4BD2-9DEC-323F0FC3F0E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14700E0-DD23-429A-8657-B3353F531E0B}"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94E2675-E8DD-45E4-8B22-57D2DD8A4EEC}"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F74F73C-C7C6-4635-AF5B-C4868EB9FE8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0209EC8-DF1C-4F7F-A389-A008FA6DB7E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3B0563D-9BFD-40B2-9BEE-7B06CCEA598E}"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FF6BF3C-6688-4C19-B937-46DAD490F465}"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7B9BE2A-F9FE-4412-A649-80D30CB0B743}"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1EF7972-E905-4872-AE05-D66F312405A5}"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77E0F59-2B8D-4C3D-935F-9DE436BD0C2A}"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4DEBF54-3E1E-4351-8F84-50D236988CD9}"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180B1323-18DE-431C-BB4E-BAA53EC97DE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5117B29-7DC7-4806-93C8-D972FA27D48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0951AA5-F9B8-45B8-AC1F-E6A6B3E44BF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1CDC2AF-D568-4741-A5D7-7A3D0C9C4B91}"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901FF4E-8199-40C6-81B2-A4C01BBD1FC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24B1F0A-DEAE-4EA0-B118-7A8B5C84F7E8}"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CC8BF7C2-5514-48ED-B224-1D79CE54E025}"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992D966-2BFB-4E6B-89DD-BFDB0DE400CF}"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D51C106-40B4-4B4A-9004-A778F42EC6D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15D05BC-937B-4846-8FFD-7FD8777103DB}"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60881ED-9505-4640-965B-08A66A5FD496}"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CE66531-471D-4BDF-B02E-7D443CB0D0BC}"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1EF7E1-949C-4309-8DC3-5DA11E97175D}"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89B1055-85D0-453C-8DCE-093DFA24A18D}"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B9B014F-8935-4C69-B728-FA46B65F737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99B67E7-8042-4D90-86C7-D13D494F335B}"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C307296-B414-4B8D-8AE5-8D8FAC2708D1}"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C8C982E-465D-4BBF-BA97-DE83B17CF553}"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C273F83-21F6-4BF2-8268-29F8779CF751}"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17B5EA3D-0B42-4CB5-86D3-382600773F88}"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60D64AA-0682-4F89-819A-AE9A4EB61DD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B7D3CD8-71C6-4D33-BD6B-2D9CCEAB158E}"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E537854-630F-4DB0-B01D-B308764ADCC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514A592F-5274-48B8-A9CF-DC5D849BA17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C3A872A-2C86-4D5E-A87B-52F4483C432A}"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0504E64-814B-45B5-A906-72C3BDDD1B3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13C8302A-6C90-43EA-8176-02480CFB8A5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C0C9F0E-2B35-49C3-A013-7177D356339B}"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CE01584-60C6-4F42-AC40-073A1946354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3F4123E-C5CA-446D-A02C-7A1138B7554E}"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A58F8EE-313B-495A-BF3A-A0DAB416C663}"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F37BD54-4303-41DE-A8CB-A9A4C96498AC}"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9D3D1A4-230C-4266-9C5D-271B1BF8DEE0}"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19FC7A2-CBE9-4E1F-A6F8-F39681597050}"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57C3B4D-9A75-4F83-AC69-A06EC1306D05}"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5576333-57C5-44E5-9E07-59EFD53539EA}"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B033C03-ADD0-4858-A818-E8E608A8C1B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42D8008-49E8-4224-94DC-6D7CF005D3B7}"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DFB2F95-41C7-4916-BB7C-74F26BB6DB23}"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4000" dirty="0"/>
              <a:t>Übertrager und Transformatoren</a:t>
            </a:r>
          </a:p>
        </p:txBody>
      </p:sp>
      <p:sp>
        <p:nvSpPr>
          <p:cNvPr id="7" name="Untertitel 6"/>
          <p:cNvSpPr>
            <a:spLocks noGrp="1"/>
          </p:cNvSpPr>
          <p:nvPr>
            <p:ph type="subTitle" idx="1"/>
          </p:nvPr>
        </p:nvSpPr>
        <p:spPr/>
        <p:txBody>
          <a:bodyPr>
            <a:normAutofit/>
          </a:bodyPr>
          <a:lstStyle/>
          <a:p>
            <a:r>
              <a:rPr lang="de-DE" sz="2000" dirty="0"/>
              <a:t>Hausaufgaben</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3540888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400" dirty="0" smtClean="0"/>
              <a:t/>
            </a:r>
            <a:br>
              <a:rPr lang="de-DE" sz="2400" dirty="0" smtClean="0"/>
            </a:br>
            <a:r>
              <a:rPr lang="de-DE" sz="2400" dirty="0" smtClean="0"/>
              <a:t>Ein </a:t>
            </a:r>
            <a:r>
              <a:rPr lang="de-DE" sz="2400" dirty="0"/>
              <a:t>Transformator wird mit einer Spannung (U</a:t>
            </a:r>
            <a:r>
              <a:rPr lang="de-DE" sz="2400" baseline="-25000" dirty="0"/>
              <a:t>1</a:t>
            </a:r>
            <a:r>
              <a:rPr lang="de-DE" sz="2400" dirty="0"/>
              <a:t>) von 20kV gespeist. Er hat auf der Sekundärseite (U</a:t>
            </a:r>
            <a:r>
              <a:rPr lang="de-DE" sz="2400" baseline="-25000" dirty="0"/>
              <a:t>2</a:t>
            </a:r>
            <a:r>
              <a:rPr lang="de-DE" sz="2400" dirty="0"/>
              <a:t>) 19 mal mehr Windungen als auf der Primärseite.</a:t>
            </a:r>
            <a:br>
              <a:rPr lang="de-DE" sz="2400" dirty="0"/>
            </a:br>
            <a:r>
              <a:rPr lang="de-DE" sz="2400" dirty="0"/>
              <a:t/>
            </a:r>
            <a:br>
              <a:rPr lang="de-DE" sz="2400" dirty="0"/>
            </a:br>
            <a:r>
              <a:rPr lang="de-DE" sz="2400" dirty="0"/>
              <a:t>Wie groß ist die Sekundärspannung (U</a:t>
            </a:r>
            <a:r>
              <a:rPr lang="de-DE" sz="2400" baseline="-25000" dirty="0"/>
              <a:t>2</a:t>
            </a:r>
            <a:r>
              <a:rPr lang="de-DE" sz="2400" dirty="0"/>
              <a:t>)?</a:t>
            </a:r>
          </a:p>
          <a:p>
            <a:pPr marL="0" indent="0">
              <a:buNone/>
            </a:pPr>
            <a:endParaRPr lang="de-DE" sz="2400" dirty="0"/>
          </a:p>
          <a:p>
            <a:pPr marL="0" indent="0">
              <a:buNone/>
            </a:pPr>
            <a:endParaRPr lang="de-DE" sz="2400" dirty="0"/>
          </a:p>
          <a:p>
            <a:pPr marL="0" indent="0">
              <a:buNone/>
            </a:pPr>
            <a:endParaRPr lang="de-DE" sz="2400"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1</a:t>
            </a:r>
            <a:r>
              <a:rPr lang="de-DE" dirty="0" smtClean="0"/>
              <a:t>. Hausaufgabe</a:t>
            </a:r>
            <a:endParaRPr lang="en-GB" dirty="0"/>
          </a:p>
        </p:txBody>
      </p:sp>
    </p:spTree>
    <p:extLst>
      <p:ext uri="{BB962C8B-B14F-4D97-AF65-F5344CB8AC3E}">
        <p14:creationId xmlns:p14="http://schemas.microsoft.com/office/powerpoint/2010/main" val="1966180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sz="2400" dirty="0" smtClean="0"/>
          </a:p>
          <a:p>
            <a:pPr marL="0" indent="0">
              <a:buNone/>
            </a:pPr>
            <a:r>
              <a:rPr lang="de-DE" sz="2400" dirty="0" smtClean="0"/>
              <a:t>Ein </a:t>
            </a:r>
            <a:r>
              <a:rPr lang="de-DE" sz="2400" dirty="0"/>
              <a:t>Transformator wird mit einer Spannung (U</a:t>
            </a:r>
            <a:r>
              <a:rPr lang="de-DE" sz="2400" baseline="-25000" dirty="0"/>
              <a:t>1</a:t>
            </a:r>
            <a:r>
              <a:rPr lang="de-DE" sz="2400" dirty="0"/>
              <a:t>) von 220 Volt gespeist. Er hat auf der Sekundärseite (U</a:t>
            </a:r>
            <a:r>
              <a:rPr lang="de-DE" sz="2400" baseline="-25000" dirty="0"/>
              <a:t>2</a:t>
            </a:r>
            <a:r>
              <a:rPr lang="de-DE" sz="2400" dirty="0"/>
              <a:t>) eine Ausgangsspannung von 24 Volt. Seine Primär-wicklung (N</a:t>
            </a:r>
            <a:r>
              <a:rPr lang="de-DE" sz="2400" baseline="-25000" dirty="0"/>
              <a:t>1</a:t>
            </a:r>
            <a:r>
              <a:rPr lang="de-DE" sz="2400" dirty="0"/>
              <a:t>) hat 188 Windungen.</a:t>
            </a:r>
          </a:p>
          <a:p>
            <a:pPr marL="0" indent="0">
              <a:buNone/>
            </a:pPr>
            <a:endParaRPr lang="de-DE" sz="2400" dirty="0"/>
          </a:p>
          <a:p>
            <a:pPr marL="0" indent="0">
              <a:buNone/>
            </a:pPr>
            <a:r>
              <a:rPr lang="de-DE" sz="2400" dirty="0"/>
              <a:t>Wie groß ist seine Sekundärwindungszahl (N</a:t>
            </a:r>
            <a:r>
              <a:rPr lang="de-DE" sz="2400" baseline="-25000" dirty="0"/>
              <a:t>2</a:t>
            </a:r>
            <a:r>
              <a:rPr lang="de-DE" sz="2400" dirty="0"/>
              <a:t>)?</a:t>
            </a:r>
          </a:p>
          <a:p>
            <a:pPr marL="0" indent="0">
              <a:buNone/>
            </a:pPr>
            <a:endParaRPr lang="de-DE" sz="2400" dirty="0"/>
          </a:p>
          <a:p>
            <a:pPr marL="0" indent="0">
              <a:buNone/>
            </a:pPr>
            <a:endParaRPr lang="de-DE" sz="2400"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2</a:t>
            </a:r>
            <a:r>
              <a:rPr lang="de-DE" dirty="0"/>
              <a:t>. Hausaufgabe</a:t>
            </a:r>
            <a:endParaRPr lang="en-GB" dirty="0"/>
          </a:p>
        </p:txBody>
      </p:sp>
    </p:spTree>
    <p:extLst>
      <p:ext uri="{BB962C8B-B14F-4D97-AF65-F5344CB8AC3E}">
        <p14:creationId xmlns:p14="http://schemas.microsoft.com/office/powerpoint/2010/main" val="427088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1872718"/>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60</Words>
  <Application>Microsoft Office PowerPoint</Application>
  <PresentationFormat>On-screen Show (4:3)</PresentationFormat>
  <Paragraphs>15</Paragraphs>
  <Slides>4</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4</vt:i4>
      </vt:variant>
    </vt:vector>
  </HeadingPairs>
  <TitlesOfParts>
    <vt:vector size="16"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Übertrager und Transformatoren</vt:lpstr>
      <vt:lpstr>1. Hausaufgabe</vt:lpstr>
      <vt:lpstr>2. Hausaufgabe</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Übertrager und Transformatoren</dc:title>
  <dc:creator>michael</dc:creator>
  <cp:lastModifiedBy>Michael Funke</cp:lastModifiedBy>
  <cp:revision>75</cp:revision>
  <dcterms:created xsi:type="dcterms:W3CDTF">2018-04-03T13:42:40Z</dcterms:created>
  <dcterms:modified xsi:type="dcterms:W3CDTF">2019-11-20T13:04:40Z</dcterms:modified>
</cp:coreProperties>
</file>