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3"/>
  </p:notesMasterIdLst>
  <p:sldIdLst>
    <p:sldId id="267" r:id="rId7"/>
    <p:sldId id="274" r:id="rId8"/>
    <p:sldId id="282" r:id="rId9"/>
    <p:sldId id="288" r:id="rId10"/>
    <p:sldId id="289" r:id="rId11"/>
    <p:sldId id="290"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13014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1484784"/>
            <a:ext cx="7772400" cy="965969"/>
          </a:xfrm>
        </p:spPr>
        <p:txBody>
          <a:bodyPr/>
          <a:lstStyle/>
          <a:p>
            <a:r>
              <a:rPr lang="de-DE" b="0" dirty="0">
                <a:effectLst/>
              </a:rPr>
              <a:t>Gemische Schaltungen </a:t>
            </a:r>
            <a:endParaRPr lang="de-DE" dirty="0"/>
          </a:p>
        </p:txBody>
      </p:sp>
      <p:sp>
        <p:nvSpPr>
          <p:cNvPr id="7" name="Untertitel 6"/>
          <p:cNvSpPr>
            <a:spLocks noGrp="1"/>
          </p:cNvSpPr>
          <p:nvPr>
            <p:ph type="subTitle" idx="1"/>
          </p:nvPr>
        </p:nvSpPr>
        <p:spPr>
          <a:xfrm>
            <a:off x="704052" y="2535169"/>
            <a:ext cx="7751916" cy="1224136"/>
          </a:xfrm>
        </p:spPr>
        <p:txBody>
          <a:bodyPr/>
          <a:lstStyle/>
          <a:p>
            <a:r>
              <a:rPr lang="de-DE" dirty="0"/>
              <a:t>Hausaufgaben</a:t>
            </a:r>
          </a:p>
        </p:txBody>
      </p:sp>
      <p:sp>
        <p:nvSpPr>
          <p:cNvPr id="12" name="Inhaltsplatzhalter 11"/>
          <p:cNvSpPr>
            <a:spLocks noGrp="1"/>
          </p:cNvSpPr>
          <p:nvPr>
            <p:ph sz="quarter" idx="10"/>
          </p:nvPr>
        </p:nvSpPr>
        <p:spPr/>
        <p:txBody>
          <a:bodyPr/>
          <a:lstStyle/>
          <a:p>
            <a:r>
              <a:rPr lang="de-DE" dirty="0"/>
              <a:t>Michael Funke – DL4EAX</a:t>
            </a:r>
          </a:p>
        </p:txBody>
      </p:sp>
      <p:sp>
        <p:nvSpPr>
          <p:cNvPr id="5" name="Textfeld 3"/>
          <p:cNvSpPr txBox="1"/>
          <p:nvPr/>
        </p:nvSpPr>
        <p:spPr>
          <a:xfrm>
            <a:off x="2088783" y="3933056"/>
            <a:ext cx="4982454" cy="338554"/>
          </a:xfrm>
          <a:prstGeom prst="rect">
            <a:avLst/>
          </a:prstGeom>
          <a:noFill/>
        </p:spPr>
        <p:txBody>
          <a:bodyPr wrap="none" rtlCol="0">
            <a:spAutoFit/>
          </a:bodyPr>
          <a:lstStyle/>
          <a:p>
            <a:r>
              <a:rPr lang="de-DE" sz="800" dirty="0"/>
              <a:t>Bildquellen: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1394532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1. Hausaufgabe</a:t>
            </a:r>
            <a:endParaRPr lang="en-GB"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0821" y="1820313"/>
            <a:ext cx="2876550"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082047" y="1954258"/>
            <a:ext cx="1402948" cy="923330"/>
          </a:xfrm>
          <a:prstGeom prst="rect">
            <a:avLst/>
          </a:prstGeom>
          <a:noFill/>
        </p:spPr>
        <p:txBody>
          <a:bodyPr wrap="none" rtlCol="0">
            <a:spAutoFit/>
          </a:bodyPr>
          <a:lstStyle/>
          <a:p>
            <a:r>
              <a:rPr lang="de-DE" dirty="0"/>
              <a:t>R</a:t>
            </a:r>
            <a:r>
              <a:rPr lang="de-DE" baseline="-25000" dirty="0"/>
              <a:t>1</a:t>
            </a:r>
            <a:r>
              <a:rPr lang="de-DE" dirty="0"/>
              <a:t> = 470</a:t>
            </a:r>
            <a:r>
              <a:rPr lang="el-GR" dirty="0"/>
              <a:t>Ω</a:t>
            </a:r>
            <a:r>
              <a:rPr lang="de-DE" dirty="0"/>
              <a:t/>
            </a:r>
            <a:br>
              <a:rPr lang="de-DE" dirty="0"/>
            </a:br>
            <a:r>
              <a:rPr lang="de-DE" dirty="0"/>
              <a:t>R</a:t>
            </a:r>
            <a:r>
              <a:rPr lang="de-DE" baseline="-25000" dirty="0"/>
              <a:t>2</a:t>
            </a:r>
            <a:r>
              <a:rPr lang="de-DE" dirty="0"/>
              <a:t> = 2,2k</a:t>
            </a:r>
            <a:r>
              <a:rPr lang="el-GR" dirty="0"/>
              <a:t>Ω</a:t>
            </a:r>
            <a:endParaRPr lang="de-DE" dirty="0"/>
          </a:p>
          <a:p>
            <a:r>
              <a:rPr lang="de-DE" dirty="0"/>
              <a:t>R</a:t>
            </a:r>
            <a:r>
              <a:rPr lang="de-DE" baseline="-25000" dirty="0"/>
              <a:t>3</a:t>
            </a:r>
            <a:r>
              <a:rPr lang="de-DE" dirty="0"/>
              <a:t> = 3,3k</a:t>
            </a:r>
            <a:r>
              <a:rPr lang="el-GR" dirty="0"/>
              <a:t>Ω</a:t>
            </a:r>
            <a:endParaRPr lang="en-GB" dirty="0"/>
          </a:p>
        </p:txBody>
      </p:sp>
    </p:spTree>
    <p:extLst>
      <p:ext uri="{BB962C8B-B14F-4D97-AF65-F5344CB8AC3E}">
        <p14:creationId xmlns:p14="http://schemas.microsoft.com/office/powerpoint/2010/main" val="3373398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2. Hausaufgabe</a:t>
            </a:r>
            <a:endParaRPr lang="en-GB"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245" y="1705715"/>
            <a:ext cx="3019425"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364088" y="1820312"/>
            <a:ext cx="1402948" cy="923330"/>
          </a:xfrm>
          <a:prstGeom prst="rect">
            <a:avLst/>
          </a:prstGeom>
          <a:noFill/>
        </p:spPr>
        <p:txBody>
          <a:bodyPr wrap="none" rtlCol="0">
            <a:spAutoFit/>
          </a:bodyPr>
          <a:lstStyle/>
          <a:p>
            <a:r>
              <a:rPr lang="de-DE" dirty="0"/>
              <a:t>R</a:t>
            </a:r>
            <a:r>
              <a:rPr lang="de-DE" baseline="-25000" dirty="0"/>
              <a:t>1</a:t>
            </a:r>
            <a:r>
              <a:rPr lang="de-DE" dirty="0"/>
              <a:t> = 1,8k</a:t>
            </a:r>
            <a:r>
              <a:rPr lang="el-GR" dirty="0"/>
              <a:t>Ω</a:t>
            </a:r>
            <a:r>
              <a:rPr lang="de-DE" dirty="0"/>
              <a:t/>
            </a:r>
            <a:br>
              <a:rPr lang="de-DE" dirty="0"/>
            </a:br>
            <a:r>
              <a:rPr lang="de-DE" dirty="0"/>
              <a:t>R</a:t>
            </a:r>
            <a:r>
              <a:rPr lang="de-DE" baseline="-25000" dirty="0"/>
              <a:t>2</a:t>
            </a:r>
            <a:r>
              <a:rPr lang="de-DE" dirty="0"/>
              <a:t> = 2,7k</a:t>
            </a:r>
            <a:r>
              <a:rPr lang="el-GR" dirty="0"/>
              <a:t>Ω</a:t>
            </a:r>
            <a:endParaRPr lang="de-DE" dirty="0"/>
          </a:p>
          <a:p>
            <a:r>
              <a:rPr lang="de-DE" dirty="0"/>
              <a:t>R</a:t>
            </a:r>
            <a:r>
              <a:rPr lang="de-DE" baseline="-25000" dirty="0"/>
              <a:t>3</a:t>
            </a:r>
            <a:r>
              <a:rPr lang="de-DE" dirty="0"/>
              <a:t> = 3,6k</a:t>
            </a:r>
            <a:r>
              <a:rPr lang="el-GR" dirty="0"/>
              <a:t>Ω</a:t>
            </a:r>
            <a:endParaRPr lang="en-GB" dirty="0"/>
          </a:p>
        </p:txBody>
      </p:sp>
    </p:spTree>
    <p:extLst>
      <p:ext uri="{BB962C8B-B14F-4D97-AF65-F5344CB8AC3E}">
        <p14:creationId xmlns:p14="http://schemas.microsoft.com/office/powerpoint/2010/main" val="34195886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3. Hausaufgabe</a:t>
            </a:r>
            <a:endParaRPr lang="en-GB" dirty="0"/>
          </a:p>
        </p:txBody>
      </p:sp>
      <p:pic>
        <p:nvPicPr>
          <p:cNvPr id="7" name="Picture 6"/>
          <p:cNvPicPr>
            <a:picLocks noChangeAspect="1"/>
          </p:cNvPicPr>
          <p:nvPr/>
        </p:nvPicPr>
        <p:blipFill>
          <a:blip r:embed="rId3"/>
          <a:stretch>
            <a:fillRect/>
          </a:stretch>
        </p:blipFill>
        <p:spPr>
          <a:xfrm>
            <a:off x="1331640" y="1988840"/>
            <a:ext cx="1952625" cy="942975"/>
          </a:xfrm>
          <a:prstGeom prst="rect">
            <a:avLst/>
          </a:prstGeom>
        </p:spPr>
      </p:pic>
      <p:sp>
        <p:nvSpPr>
          <p:cNvPr id="10" name="TextBox 9"/>
          <p:cNvSpPr txBox="1"/>
          <p:nvPr/>
        </p:nvSpPr>
        <p:spPr>
          <a:xfrm>
            <a:off x="5364088" y="1988840"/>
            <a:ext cx="3607434" cy="923330"/>
          </a:xfrm>
          <a:prstGeom prst="rect">
            <a:avLst/>
          </a:prstGeom>
          <a:noFill/>
        </p:spPr>
        <p:txBody>
          <a:bodyPr wrap="square" rtlCol="0">
            <a:spAutoFit/>
          </a:bodyPr>
          <a:lstStyle/>
          <a:p>
            <a:r>
              <a:rPr lang="de-DE" dirty="0"/>
              <a:t>C</a:t>
            </a:r>
            <a:r>
              <a:rPr lang="de-DE" baseline="-25000" dirty="0"/>
              <a:t>1</a:t>
            </a:r>
            <a:r>
              <a:rPr lang="de-DE" dirty="0"/>
              <a:t> = 0,1µF</a:t>
            </a:r>
            <a:br>
              <a:rPr lang="de-DE" dirty="0"/>
            </a:br>
            <a:r>
              <a:rPr lang="de-DE" dirty="0"/>
              <a:t>C</a:t>
            </a:r>
            <a:r>
              <a:rPr lang="de-DE" baseline="-25000" dirty="0"/>
              <a:t>2</a:t>
            </a:r>
            <a:r>
              <a:rPr lang="de-DE" dirty="0"/>
              <a:t> = 400 </a:t>
            </a:r>
            <a:r>
              <a:rPr lang="de-DE" dirty="0" err="1"/>
              <a:t>nF</a:t>
            </a:r>
            <a:endParaRPr lang="de-DE" dirty="0"/>
          </a:p>
          <a:p>
            <a:r>
              <a:rPr lang="de-DE" dirty="0"/>
              <a:t>C</a:t>
            </a:r>
            <a:r>
              <a:rPr lang="de-DE" baseline="-25000" dirty="0"/>
              <a:t>3</a:t>
            </a:r>
            <a:r>
              <a:rPr lang="de-DE" dirty="0"/>
              <a:t> = 0,2µF</a:t>
            </a:r>
            <a:endParaRPr lang="en-GB" dirty="0"/>
          </a:p>
        </p:txBody>
      </p:sp>
    </p:spTree>
    <p:extLst>
      <p:ext uri="{BB962C8B-B14F-4D97-AF65-F5344CB8AC3E}">
        <p14:creationId xmlns:p14="http://schemas.microsoft.com/office/powerpoint/2010/main" val="3804976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a:xfrm>
            <a:off x="457200" y="463098"/>
            <a:ext cx="8229600" cy="634082"/>
          </a:xfrm>
        </p:spPr>
        <p:txBody>
          <a:bodyPr>
            <a:normAutofit fontScale="90000"/>
          </a:bodyPr>
          <a:lstStyle/>
          <a:p>
            <a:r>
              <a:rPr lang="de-DE" dirty="0"/>
              <a:t>4. Hausaufgabe</a:t>
            </a:r>
            <a:endParaRPr lang="en-GB" dirty="0"/>
          </a:p>
        </p:txBody>
      </p:sp>
      <p:pic>
        <p:nvPicPr>
          <p:cNvPr id="7" name="Picture 6"/>
          <p:cNvPicPr>
            <a:picLocks noChangeAspect="1"/>
          </p:cNvPicPr>
          <p:nvPr/>
        </p:nvPicPr>
        <p:blipFill>
          <a:blip r:embed="rId3"/>
          <a:stretch>
            <a:fillRect/>
          </a:stretch>
        </p:blipFill>
        <p:spPr>
          <a:xfrm>
            <a:off x="1480858" y="2060848"/>
            <a:ext cx="2276475" cy="971550"/>
          </a:xfrm>
          <a:prstGeom prst="rect">
            <a:avLst/>
          </a:prstGeom>
        </p:spPr>
      </p:pic>
      <p:sp>
        <p:nvSpPr>
          <p:cNvPr id="10" name="TextBox 9"/>
          <p:cNvSpPr txBox="1"/>
          <p:nvPr/>
        </p:nvSpPr>
        <p:spPr>
          <a:xfrm>
            <a:off x="5079366" y="2060848"/>
            <a:ext cx="3607434" cy="923330"/>
          </a:xfrm>
          <a:prstGeom prst="rect">
            <a:avLst/>
          </a:prstGeom>
          <a:noFill/>
        </p:spPr>
        <p:txBody>
          <a:bodyPr wrap="square" rtlCol="0">
            <a:spAutoFit/>
          </a:bodyPr>
          <a:lstStyle/>
          <a:p>
            <a:r>
              <a:rPr lang="de-DE" dirty="0"/>
              <a:t>C</a:t>
            </a:r>
            <a:r>
              <a:rPr lang="de-DE" baseline="-25000" dirty="0"/>
              <a:t>1</a:t>
            </a:r>
            <a:r>
              <a:rPr lang="de-DE" dirty="0"/>
              <a:t> = 100nF</a:t>
            </a:r>
            <a:br>
              <a:rPr lang="de-DE" dirty="0"/>
            </a:br>
            <a:r>
              <a:rPr lang="de-DE" dirty="0"/>
              <a:t>C</a:t>
            </a:r>
            <a:r>
              <a:rPr lang="de-DE" baseline="-25000" dirty="0"/>
              <a:t>2</a:t>
            </a:r>
            <a:r>
              <a:rPr lang="de-DE" dirty="0"/>
              <a:t> = 200nF</a:t>
            </a:r>
          </a:p>
          <a:p>
            <a:r>
              <a:rPr lang="de-DE" dirty="0"/>
              <a:t>C</a:t>
            </a:r>
            <a:r>
              <a:rPr lang="de-DE" baseline="-25000" dirty="0"/>
              <a:t>3</a:t>
            </a:r>
            <a:r>
              <a:rPr lang="de-DE" dirty="0"/>
              <a:t> = 1µF</a:t>
            </a:r>
            <a:endParaRPr lang="en-GB" dirty="0"/>
          </a:p>
        </p:txBody>
      </p:sp>
    </p:spTree>
    <p:extLst>
      <p:ext uri="{BB962C8B-B14F-4D97-AF65-F5344CB8AC3E}">
        <p14:creationId xmlns:p14="http://schemas.microsoft.com/office/powerpoint/2010/main" val="1190552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209309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65</Words>
  <Application>Microsoft Office PowerPoint</Application>
  <PresentationFormat>On-screen Show (4:3)</PresentationFormat>
  <Paragraphs>27</Paragraphs>
  <Slides>6</Slides>
  <Notes>5</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6</vt:i4>
      </vt:variant>
    </vt:vector>
  </HeadingPairs>
  <TitlesOfParts>
    <vt:vector size="18"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Gemische Schaltungen </vt:lpstr>
      <vt:lpstr>1. Hausaufgabe</vt:lpstr>
      <vt:lpstr>2. Hausaufgabe</vt:lpstr>
      <vt:lpstr>3. Hausaufgabe</vt:lpstr>
      <vt:lpstr>4.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Serien- und Parallelschaltung</dc:title>
  <dc:creator>michael</dc:creator>
  <cp:lastModifiedBy>Michael Funke</cp:lastModifiedBy>
  <cp:revision>87</cp:revision>
  <dcterms:created xsi:type="dcterms:W3CDTF">2018-04-03T13:42:40Z</dcterms:created>
  <dcterms:modified xsi:type="dcterms:W3CDTF">2019-11-20T13:48:09Z</dcterms:modified>
</cp:coreProperties>
</file>