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2"/>
  </p:notesMasterIdLst>
  <p:sldIdLst>
    <p:sldId id="267" r:id="rId7"/>
    <p:sldId id="257" r:id="rId8"/>
    <p:sldId id="273" r:id="rId9"/>
    <p:sldId id="274" r:id="rId10"/>
    <p:sldId id="275" r:id="rId1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theme" Target="theme/theme1.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3998798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6995554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69AC02F-C5AA-498C-A2E6-2857365B7C5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04D372-D15C-4A68-B08E-4FC82AE270A1}"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F013E1E-0B22-4F0F-AA59-C8B3FEF19BA6}"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E1B1D05-1874-4A1D-91F1-0F895EDB8F5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F9DA471-7865-435C-AA6E-DE3C2A41444C}"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F1ECA4A-07D0-4D5B-8B14-4B0A36C511A9}"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D066E78-7319-4B5F-BCFA-D3A52297B2A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0055F8A-F05A-483A-8E1C-A166A542711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259E454-D2DE-4B16-AEEA-9DFCD043BFA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D37865B-0379-48FE-8821-1E03B8D13391}"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2B62D00-D388-41F8-8E46-70D7B18F7D3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C54D58C-261F-41DA-99CB-BC968BB5B34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1066A20-99D6-4E64-AED9-48859895016A}"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F25F08E-60C0-46AF-A28B-F3C5F40E768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5D9BA24-3BDC-4E81-B9AE-9C76BD83D0E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C6E3380-9B03-4759-94CC-7FDDDB35CA6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0C4C041-4193-46F0-B871-D89F5A3B36A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DA1DBAB-535E-49A6-B028-202434D4CFD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4A8E4D3-831D-4261-95D9-1EDAE685126C}"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5774EA8-E42B-43A6-8F3D-2045EA92A59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9C42D86-AE97-4D67-976D-29ADB281A758}"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DCFBA56-10A2-475F-8A9F-D94A7E402F6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B2FA54D-4D46-4C60-8AB7-49331986DB6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2F4DEF6-5399-4E13-9A42-8D06E2BF993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241BA1E-B612-47E6-999D-23C0BB92179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27933C7-3385-40BE-8B74-4414E58A2D0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008F85-FABC-43A3-99DA-281AF832429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11E0EB6-2064-4D32-8010-75A466B13EC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BB2274B-547D-4EF8-BE4C-F693BF43C1F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9CC3A80-7995-4DB6-BC3A-0D07C7D6A6D1}"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764ED7B-F8B8-4FB3-92CA-6C7D7CEC09DB}"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2BA1B1E-15A7-474E-8696-33195693049B}"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6A16867-3D04-4448-8CDF-55F700E5EE1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A325EEE-8B52-4D46-95C0-71DF8F658D72}"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4270EC8-8E74-4A4B-B948-B334966664D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2EE8348D-3887-4A62-8CBE-645CB41C8C0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860F100-58E2-487C-819B-557786A6E81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58305EA-F124-45C6-AA72-5371889ED8C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F9E1055-DF7F-42C0-AF2D-6B8DA53FC3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EE58BF6-5D27-4F9B-9C55-7EE405EA53B1}"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A9F001F-4969-4A42-8DD1-DE1D550A41F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34110AB-251C-4DA1-A9F7-F898A883D87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0215CAE-9CA9-47C0-BACC-2B79513A3BD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B8045BE-FA6D-4B46-9CBE-2ABA5DE6945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E790C79-7D09-493A-BFAD-A240F146568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88F503-B50D-4F16-B9C1-AFBB1E25960A}"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EA843E1-B6E8-43E3-85D2-EDA450276561}"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E88F7F2-9CE7-4B6E-82F5-624380EDA97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023744B-46EE-478D-A2C1-9E1BA7D91B6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19A3C4B-DD5B-4F43-9263-630DAC79445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13F073-383E-4F2C-BA00-85D77B6F691A}"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E8BC8FA-B542-4F73-AF46-F3F0C9F5DE8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A83D8FA-1A21-489A-9155-7A6AABBE31A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794785E-DA16-4647-86F7-60A8646FB57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2AC4174-905F-4B8D-8F80-0104DF5EC91C}"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F49EC90-E887-450C-AF16-4C3310A81F7E}"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D30D00E-2943-4FA3-B9F3-7F1C577CA26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2DA3278-DC6F-45EC-862D-1FF4E077C39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A2CDD09-5765-4C97-94F0-F03D917EC477}"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D4AC00B-D037-4F9A-BBAF-5E14D0AEB7C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B3B7721-689C-4DDB-8D23-3F4818319FA7}"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8131444-3406-434A-9736-0F26CB598FB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65AB590-7820-4F1E-9274-A01CF0F0C0D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7125DC0-EA8D-4B84-8CEA-DA4F120E02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D6A80F8-BB0F-465B-961C-9659FE26B0C4}"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C27CBF9-113A-4041-8A01-DA14E52D9C3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6066387-49BC-428D-8950-A5D05D79F07A}"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89BCAB2-DF27-420B-9D49-80DF7D092DF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DB5CC1A-41AC-4974-84A9-DEAB0B61837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BB2EE9F-1FA7-4B68-BB1A-96D34E1F596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6390F55-7CEC-4648-8A45-8158426DBE4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C03F3B2-0156-4FB6-9DD8-BEA162D985B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commons.wikimedia.org/w/index.php?curid=28267046"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commons.wikimedia.org/w/index.php?curid=28267051"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commons.wikimedia.org/w/index.php?curid=2826587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Widerstand</a:t>
            </a:r>
          </a:p>
        </p:txBody>
      </p:sp>
      <p:sp>
        <p:nvSpPr>
          <p:cNvPr id="7" name="Untertitel 6"/>
          <p:cNvSpPr>
            <a:spLocks noGrp="1"/>
          </p:cNvSpPr>
          <p:nvPr>
            <p:ph type="subTitle" idx="1"/>
          </p:nvPr>
        </p:nvSpPr>
        <p:spPr/>
        <p:txBody>
          <a:bodyPr>
            <a:normAutofit/>
          </a:bodyPr>
          <a:lstStyle/>
          <a:p>
            <a:r>
              <a:rPr lang="de-DE" sz="2000" dirty="0"/>
              <a:t>Hausaufgaben</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1394532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dirty="0"/>
              <a:t>Welchen Minimal- und Maximalwert hat folgender Widerstand?</a:t>
            </a:r>
            <a:endParaRPr lang="en-GB" dirty="0"/>
          </a:p>
        </p:txBody>
      </p:sp>
      <p:sp>
        <p:nvSpPr>
          <p:cNvPr id="2" name="Title 1"/>
          <p:cNvSpPr>
            <a:spLocks noGrp="1"/>
          </p:cNvSpPr>
          <p:nvPr>
            <p:ph type="title"/>
          </p:nvPr>
        </p:nvSpPr>
        <p:spPr/>
        <p:txBody>
          <a:bodyPr>
            <a:normAutofit fontScale="90000"/>
          </a:bodyPr>
          <a:lstStyle/>
          <a:p>
            <a:r>
              <a:rPr lang="de-DE" dirty="0"/>
              <a:t>1</a:t>
            </a:r>
            <a:r>
              <a:rPr lang="de-DE" dirty="0" smtClean="0"/>
              <a:t>. </a:t>
            </a:r>
            <a:r>
              <a:rPr lang="en-GB" dirty="0"/>
              <a:t>Hausaufgabe</a:t>
            </a:r>
            <a:endParaRPr lang="en-GB"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59790" y="2420888"/>
            <a:ext cx="2524645" cy="1604885"/>
          </a:xfrm>
          <a:prstGeom prst="rect">
            <a:avLst/>
          </a:prstGeom>
        </p:spPr>
      </p:pic>
      <p:sp>
        <p:nvSpPr>
          <p:cNvPr id="7" name="Textfeld 6"/>
          <p:cNvSpPr txBox="1"/>
          <p:nvPr/>
        </p:nvSpPr>
        <p:spPr>
          <a:xfrm>
            <a:off x="5436096" y="3054053"/>
            <a:ext cx="3358612" cy="338554"/>
          </a:xfrm>
          <a:prstGeom prst="rect">
            <a:avLst/>
          </a:prstGeom>
          <a:noFill/>
        </p:spPr>
        <p:txBody>
          <a:bodyPr wrap="none" rtlCol="0">
            <a:spAutoFit/>
          </a:bodyPr>
          <a:lstStyle/>
          <a:p>
            <a:r>
              <a:rPr lang="de-DE" sz="800" dirty="0"/>
              <a:t>Bildquelle: Von </a:t>
            </a:r>
            <a:r>
              <a:rPr lang="de-DE" sz="800" dirty="0" err="1"/>
              <a:t>oomlout</a:t>
            </a:r>
            <a:r>
              <a:rPr lang="de-DE" sz="800" dirty="0"/>
              <a:t> - RESE-W04-X-O222-01, CC BY-SA 2.0</a:t>
            </a:r>
            <a:br>
              <a:rPr lang="de-DE" sz="800" dirty="0"/>
            </a:br>
            <a:r>
              <a:rPr lang="de-DE" sz="800" dirty="0">
                <a:hlinkClick r:id="rId4"/>
              </a:rPr>
              <a:t>https://commons.wikimedia.org/w/index.php?curid=28267046</a:t>
            </a:r>
            <a:endParaRPr lang="de-DE" sz="800" dirty="0"/>
          </a:p>
        </p:txBody>
      </p:sp>
    </p:spTree>
    <p:extLst>
      <p:ext uri="{BB962C8B-B14F-4D97-AF65-F5344CB8AC3E}">
        <p14:creationId xmlns:p14="http://schemas.microsoft.com/office/powerpoint/2010/main" val="3464002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dirty="0"/>
              <a:t>Welchen Minimal- und Maximalwert hat folgender Widerstand?</a:t>
            </a:r>
            <a:endParaRPr lang="en-GB" dirty="0"/>
          </a:p>
        </p:txBody>
      </p:sp>
      <p:sp>
        <p:nvSpPr>
          <p:cNvPr id="2" name="Title 1"/>
          <p:cNvSpPr>
            <a:spLocks noGrp="1"/>
          </p:cNvSpPr>
          <p:nvPr>
            <p:ph type="title"/>
          </p:nvPr>
        </p:nvSpPr>
        <p:spPr/>
        <p:txBody>
          <a:bodyPr>
            <a:normAutofit fontScale="90000"/>
          </a:bodyPr>
          <a:lstStyle/>
          <a:p>
            <a:r>
              <a:rPr lang="de-DE" dirty="0"/>
              <a:t>2</a:t>
            </a:r>
            <a:r>
              <a:rPr lang="de-DE" dirty="0" smtClean="0"/>
              <a:t>. </a:t>
            </a:r>
            <a:r>
              <a:rPr lang="en-GB" dirty="0"/>
              <a:t>Hausaufgabe</a:t>
            </a:r>
            <a:endParaRPr lang="en-GB" dirty="0"/>
          </a:p>
        </p:txBody>
      </p:sp>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792" y="2348880"/>
            <a:ext cx="2372167" cy="1639194"/>
          </a:xfrm>
          <a:prstGeom prst="rect">
            <a:avLst/>
          </a:prstGeom>
        </p:spPr>
      </p:pic>
      <p:sp>
        <p:nvSpPr>
          <p:cNvPr id="9" name="Textfeld 8"/>
          <p:cNvSpPr txBox="1"/>
          <p:nvPr/>
        </p:nvSpPr>
        <p:spPr>
          <a:xfrm>
            <a:off x="5580112" y="2924944"/>
            <a:ext cx="3358612" cy="338554"/>
          </a:xfrm>
          <a:prstGeom prst="rect">
            <a:avLst/>
          </a:prstGeom>
          <a:noFill/>
        </p:spPr>
        <p:txBody>
          <a:bodyPr wrap="none" rtlCol="0">
            <a:spAutoFit/>
          </a:bodyPr>
          <a:lstStyle/>
          <a:p>
            <a:r>
              <a:rPr lang="de-DE" sz="800" dirty="0"/>
              <a:t>Bildquelle: </a:t>
            </a:r>
            <a:r>
              <a:rPr lang="de-DE" sz="800" dirty="0" err="1"/>
              <a:t>oomlout</a:t>
            </a:r>
            <a:r>
              <a:rPr lang="de-DE" sz="800" dirty="0"/>
              <a:t> - RESE-W04-X-O15X-01, CC BY-SA 2.0</a:t>
            </a:r>
            <a:br>
              <a:rPr lang="de-DE" sz="800" dirty="0"/>
            </a:br>
            <a:r>
              <a:rPr lang="de-DE" sz="800" dirty="0">
                <a:hlinkClick r:id="rId4"/>
              </a:rPr>
              <a:t>https://commons.wikimedia.org/w/index.php?curid=28267051</a:t>
            </a:r>
            <a:endParaRPr lang="de-DE" sz="800" dirty="0"/>
          </a:p>
        </p:txBody>
      </p:sp>
    </p:spTree>
    <p:extLst>
      <p:ext uri="{BB962C8B-B14F-4D97-AF65-F5344CB8AC3E}">
        <p14:creationId xmlns:p14="http://schemas.microsoft.com/office/powerpoint/2010/main" val="3684683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dirty="0"/>
              <a:t>Welchen Wert hat folgender Widerstand?</a:t>
            </a:r>
            <a:endParaRPr lang="en-GB" dirty="0"/>
          </a:p>
        </p:txBody>
      </p:sp>
      <p:sp>
        <p:nvSpPr>
          <p:cNvPr id="2" name="Title 1"/>
          <p:cNvSpPr>
            <a:spLocks noGrp="1"/>
          </p:cNvSpPr>
          <p:nvPr>
            <p:ph type="title"/>
          </p:nvPr>
        </p:nvSpPr>
        <p:spPr/>
        <p:txBody>
          <a:bodyPr>
            <a:normAutofit fontScale="90000"/>
          </a:bodyPr>
          <a:lstStyle/>
          <a:p>
            <a:r>
              <a:rPr lang="de-DE" dirty="0"/>
              <a:t>3</a:t>
            </a:r>
            <a:r>
              <a:rPr lang="de-DE" dirty="0" smtClean="0"/>
              <a:t>. </a:t>
            </a:r>
            <a:r>
              <a:rPr lang="en-GB"/>
              <a:t>Hausaufgabe</a:t>
            </a:r>
            <a:endParaRPr lang="en-GB" dirty="0"/>
          </a:p>
        </p:txBody>
      </p:sp>
      <p:sp>
        <p:nvSpPr>
          <p:cNvPr id="9" name="Textfeld 8"/>
          <p:cNvSpPr txBox="1"/>
          <p:nvPr/>
        </p:nvSpPr>
        <p:spPr>
          <a:xfrm>
            <a:off x="5328188" y="4581128"/>
            <a:ext cx="3358612" cy="338554"/>
          </a:xfrm>
          <a:prstGeom prst="rect">
            <a:avLst/>
          </a:prstGeom>
          <a:noFill/>
        </p:spPr>
        <p:txBody>
          <a:bodyPr wrap="none" rtlCol="0">
            <a:spAutoFit/>
          </a:bodyPr>
          <a:lstStyle/>
          <a:p>
            <a:r>
              <a:rPr lang="de-DE" sz="800" dirty="0"/>
              <a:t>Bildquelle: </a:t>
            </a:r>
            <a:r>
              <a:rPr lang="en-US" sz="800" dirty="0" err="1"/>
              <a:t>oomlout</a:t>
            </a:r>
            <a:r>
              <a:rPr lang="en-US" sz="800" dirty="0"/>
              <a:t> - RESE-0603-X-O102-01, CC BY-SA 2.0</a:t>
            </a:r>
            <a:br>
              <a:rPr lang="en-US" sz="800" dirty="0"/>
            </a:br>
            <a:r>
              <a:rPr lang="en-US" sz="800" dirty="0">
                <a:hlinkClick r:id="rId3"/>
              </a:rPr>
              <a:t>https://commons.wikimedia.org/w/index.php?curid=28265873</a:t>
            </a:r>
            <a:endParaRPr lang="de-DE" sz="800" dirty="0"/>
          </a:p>
        </p:txBody>
      </p:sp>
      <p:pic>
        <p:nvPicPr>
          <p:cNvPr id="4" name="Grafik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7713" y="2276872"/>
            <a:ext cx="2170475" cy="1761246"/>
          </a:xfrm>
          <a:prstGeom prst="rect">
            <a:avLst/>
          </a:prstGeom>
        </p:spPr>
      </p:pic>
    </p:spTree>
    <p:extLst>
      <p:ext uri="{BB962C8B-B14F-4D97-AF65-F5344CB8AC3E}">
        <p14:creationId xmlns:p14="http://schemas.microsoft.com/office/powerpoint/2010/main" val="3694581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4854300"/>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69</Words>
  <Application>Microsoft Office PowerPoint</Application>
  <PresentationFormat>On-screen Show (4:3)</PresentationFormat>
  <Paragraphs>17</Paragraphs>
  <Slides>5</Slides>
  <Notes>4</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5</vt:i4>
      </vt:variant>
    </vt:vector>
  </HeadingPairs>
  <TitlesOfParts>
    <vt:vector size="17"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Widerstand</vt:lpstr>
      <vt:lpstr>1. Hausaufgabe</vt:lpstr>
      <vt:lpstr>2. Hausaufgabe</vt:lpstr>
      <vt:lpstr>3. Hausaufgabe</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Widerstand</dc:title>
  <dc:creator>michael</dc:creator>
  <cp:lastModifiedBy>Michael Funke</cp:lastModifiedBy>
  <cp:revision>51</cp:revision>
  <dcterms:created xsi:type="dcterms:W3CDTF">2018-04-03T13:42:40Z</dcterms:created>
  <dcterms:modified xsi:type="dcterms:W3CDTF">2019-11-20T13:09:41Z</dcterms:modified>
</cp:coreProperties>
</file>