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8"/>
  </p:notesMasterIdLst>
  <p:sldIdLst>
    <p:sldId id="286" r:id="rId7"/>
    <p:sldId id="288" r:id="rId8"/>
    <p:sldId id="275" r:id="rId9"/>
    <p:sldId id="289" r:id="rId10"/>
    <p:sldId id="290" r:id="rId11"/>
    <p:sldId id="276" r:id="rId12"/>
    <p:sldId id="291" r:id="rId13"/>
    <p:sldId id="292" r:id="rId14"/>
    <p:sldId id="277" r:id="rId15"/>
    <p:sldId id="287" r:id="rId16"/>
    <p:sldId id="293" r:id="rId1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D28B1A-0179-434F-AB47-63309A077E81}" type="doc">
      <dgm:prSet loTypeId="urn:microsoft.com/office/officeart/2005/8/layout/hProcess9" loCatId="process" qsTypeId="urn:microsoft.com/office/officeart/2005/8/quickstyle/simple1" qsCatId="simple" csTypeId="urn:microsoft.com/office/officeart/2005/8/colors/accent1_2" csCatId="accent1" phldr="1"/>
      <dgm:spPr/>
    </dgm:pt>
    <dgm:pt modelId="{ABB8595A-5C34-47FB-A0D1-EC4C06EC7814}">
      <dgm:prSet phldrT="[Text]" custT="1"/>
      <dgm:spPr/>
      <dgm:t>
        <a:bodyPr/>
        <a:lstStyle/>
        <a:p>
          <a:r>
            <a:rPr lang="de-DE" sz="1400" b="1" dirty="0">
              <a:solidFill>
                <a:schemeClr val="tx1"/>
              </a:solidFill>
            </a:rPr>
            <a:t>A/D</a:t>
          </a:r>
          <a:br>
            <a:rPr lang="de-DE" sz="1400" b="1" dirty="0">
              <a:solidFill>
                <a:schemeClr val="tx1"/>
              </a:solidFill>
            </a:rPr>
          </a:br>
          <a:r>
            <a:rPr lang="de-DE" sz="1400" b="1" dirty="0">
              <a:solidFill>
                <a:schemeClr val="tx1"/>
              </a:solidFill>
            </a:rPr>
            <a:t>Wandler</a:t>
          </a:r>
        </a:p>
      </dgm:t>
    </dgm:pt>
    <dgm:pt modelId="{2DA223DF-2978-44BF-993D-1B4A193F0BD9}" type="parTrans" cxnId="{463D3769-47D8-4A45-A792-332A69D02FD7}">
      <dgm:prSet/>
      <dgm:spPr/>
      <dgm:t>
        <a:bodyPr/>
        <a:lstStyle/>
        <a:p>
          <a:endParaRPr lang="de-DE"/>
        </a:p>
      </dgm:t>
    </dgm:pt>
    <dgm:pt modelId="{3D7A4AE3-FAB6-4023-9E5C-19857069B9BB}" type="sibTrans" cxnId="{463D3769-47D8-4A45-A792-332A69D02FD7}">
      <dgm:prSet/>
      <dgm:spPr/>
      <dgm:t>
        <a:bodyPr/>
        <a:lstStyle/>
        <a:p>
          <a:endParaRPr lang="de-DE"/>
        </a:p>
      </dgm:t>
    </dgm:pt>
    <dgm:pt modelId="{52A12098-CA09-4092-BD4C-857B18A12FF0}">
      <dgm:prSet phldrT="[Text]" custT="1"/>
      <dgm:spPr/>
      <dgm:t>
        <a:bodyPr/>
        <a:lstStyle/>
        <a:p>
          <a:r>
            <a:rPr lang="de-DE" sz="1400" b="1" dirty="0">
              <a:solidFill>
                <a:schemeClr val="tx1"/>
              </a:solidFill>
            </a:rPr>
            <a:t>DSP</a:t>
          </a:r>
        </a:p>
      </dgm:t>
    </dgm:pt>
    <dgm:pt modelId="{3978FEBE-219D-4591-883E-2F499D181339}" type="parTrans" cxnId="{255AE776-4892-428E-BC90-195890EBCAE7}">
      <dgm:prSet/>
      <dgm:spPr/>
      <dgm:t>
        <a:bodyPr/>
        <a:lstStyle/>
        <a:p>
          <a:endParaRPr lang="de-DE"/>
        </a:p>
      </dgm:t>
    </dgm:pt>
    <dgm:pt modelId="{D95E0778-9CA1-4645-BFFC-AD82CF708522}" type="sibTrans" cxnId="{255AE776-4892-428E-BC90-195890EBCAE7}">
      <dgm:prSet/>
      <dgm:spPr/>
      <dgm:t>
        <a:bodyPr/>
        <a:lstStyle/>
        <a:p>
          <a:endParaRPr lang="de-DE"/>
        </a:p>
      </dgm:t>
    </dgm:pt>
    <dgm:pt modelId="{6E190F1F-3BD9-4857-84A8-5D33603C5116}">
      <dgm:prSet phldrT="[Text]" custT="1"/>
      <dgm:spPr/>
      <dgm:t>
        <a:bodyPr/>
        <a:lstStyle/>
        <a:p>
          <a:r>
            <a:rPr lang="de-DE" sz="1400" b="1" dirty="0">
              <a:solidFill>
                <a:schemeClr val="tx1"/>
              </a:solidFill>
            </a:rPr>
            <a:t>D/A</a:t>
          </a:r>
          <a:br>
            <a:rPr lang="de-DE" sz="1400" b="1" dirty="0">
              <a:solidFill>
                <a:schemeClr val="tx1"/>
              </a:solidFill>
            </a:rPr>
          </a:br>
          <a:r>
            <a:rPr lang="de-DE" sz="1400" b="1" dirty="0">
              <a:solidFill>
                <a:schemeClr val="tx1"/>
              </a:solidFill>
            </a:rPr>
            <a:t>Wandler</a:t>
          </a:r>
        </a:p>
      </dgm:t>
    </dgm:pt>
    <dgm:pt modelId="{41DD3A55-00D5-49D5-B912-1747935258EA}" type="parTrans" cxnId="{B1E3DCDF-1FD9-4F63-A364-9EED295D53E0}">
      <dgm:prSet/>
      <dgm:spPr/>
      <dgm:t>
        <a:bodyPr/>
        <a:lstStyle/>
        <a:p>
          <a:endParaRPr lang="de-DE"/>
        </a:p>
      </dgm:t>
    </dgm:pt>
    <dgm:pt modelId="{FFD9E836-BC65-4951-B9E0-CCD6F939A124}" type="sibTrans" cxnId="{B1E3DCDF-1FD9-4F63-A364-9EED295D53E0}">
      <dgm:prSet/>
      <dgm:spPr/>
      <dgm:t>
        <a:bodyPr/>
        <a:lstStyle/>
        <a:p>
          <a:endParaRPr lang="de-DE"/>
        </a:p>
      </dgm:t>
    </dgm:pt>
    <dgm:pt modelId="{9BEE0560-73F2-4D7B-BB85-CF691D38A28C}">
      <dgm:prSet phldrT="[Text]" custT="1"/>
      <dgm:spPr/>
      <dgm:t>
        <a:bodyPr/>
        <a:lstStyle/>
        <a:p>
          <a:r>
            <a:rPr lang="de-DE" sz="1400" b="1" dirty="0">
              <a:solidFill>
                <a:schemeClr val="tx1"/>
              </a:solidFill>
            </a:rPr>
            <a:t>Laut-spreche</a:t>
          </a:r>
          <a:r>
            <a:rPr lang="de-DE" sz="1400" dirty="0">
              <a:solidFill>
                <a:schemeClr val="tx1"/>
              </a:solidFill>
            </a:rPr>
            <a:t>r</a:t>
          </a:r>
        </a:p>
      </dgm:t>
    </dgm:pt>
    <dgm:pt modelId="{9E7A42C9-89D4-4E79-B5E9-2761995D914C}" type="parTrans" cxnId="{E6BB120D-3192-4752-8271-2AE406C86FCE}">
      <dgm:prSet/>
      <dgm:spPr/>
      <dgm:t>
        <a:bodyPr/>
        <a:lstStyle/>
        <a:p>
          <a:endParaRPr lang="de-DE"/>
        </a:p>
      </dgm:t>
    </dgm:pt>
    <dgm:pt modelId="{8A8B4DD3-0002-4228-BBE3-F5D4EEA89688}" type="sibTrans" cxnId="{E6BB120D-3192-4752-8271-2AE406C86FCE}">
      <dgm:prSet/>
      <dgm:spPr/>
      <dgm:t>
        <a:bodyPr/>
        <a:lstStyle/>
        <a:p>
          <a:endParaRPr lang="de-DE"/>
        </a:p>
      </dgm:t>
    </dgm:pt>
    <dgm:pt modelId="{75CF7DDB-EFC4-4D4F-AA0A-4344CA31D631}">
      <dgm:prSet phldrT="[Text]"/>
      <dgm:spPr/>
      <dgm:t>
        <a:bodyPr/>
        <a:lstStyle/>
        <a:p>
          <a:r>
            <a:rPr lang="de-DE" dirty="0">
              <a:solidFill>
                <a:schemeClr val="tx1"/>
              </a:solidFill>
            </a:rPr>
            <a:t>NF- Signal</a:t>
          </a:r>
        </a:p>
      </dgm:t>
    </dgm:pt>
    <dgm:pt modelId="{1FB3B5C4-8DB0-4E5B-9A28-CBEE5ACF020B}" type="parTrans" cxnId="{31C99D09-E9C5-466E-882B-502CC41C0504}">
      <dgm:prSet/>
      <dgm:spPr/>
      <dgm:t>
        <a:bodyPr/>
        <a:lstStyle/>
        <a:p>
          <a:endParaRPr lang="de-DE"/>
        </a:p>
      </dgm:t>
    </dgm:pt>
    <dgm:pt modelId="{1ADC2618-744F-4A5A-9D22-F2D88F9A0449}" type="sibTrans" cxnId="{31C99D09-E9C5-466E-882B-502CC41C0504}">
      <dgm:prSet/>
      <dgm:spPr/>
      <dgm:t>
        <a:bodyPr/>
        <a:lstStyle/>
        <a:p>
          <a:endParaRPr lang="de-DE"/>
        </a:p>
      </dgm:t>
    </dgm:pt>
    <dgm:pt modelId="{69BFA7B4-45C6-495D-9C33-EE1D90C84FB0}" type="pres">
      <dgm:prSet presAssocID="{3ED28B1A-0179-434F-AB47-63309A077E81}" presName="CompostProcess" presStyleCnt="0">
        <dgm:presLayoutVars>
          <dgm:dir/>
          <dgm:resizeHandles val="exact"/>
        </dgm:presLayoutVars>
      </dgm:prSet>
      <dgm:spPr/>
    </dgm:pt>
    <dgm:pt modelId="{54618F42-DCE1-493C-907E-5B6A8F509996}" type="pres">
      <dgm:prSet presAssocID="{3ED28B1A-0179-434F-AB47-63309A077E81}" presName="arrow" presStyleLbl="bgShp" presStyleIdx="0" presStyleCnt="1" custLinFactNeighborX="-21542" custLinFactNeighborY="7692"/>
      <dgm:spPr/>
    </dgm:pt>
    <dgm:pt modelId="{4E534559-B563-4765-8DE7-210D71164946}" type="pres">
      <dgm:prSet presAssocID="{3ED28B1A-0179-434F-AB47-63309A077E81}" presName="linearProcess" presStyleCnt="0"/>
      <dgm:spPr/>
    </dgm:pt>
    <dgm:pt modelId="{4D0A48B2-9D73-4A13-AACE-E8693C1E3AC3}" type="pres">
      <dgm:prSet presAssocID="{75CF7DDB-EFC4-4D4F-AA0A-4344CA31D631}" presName="textNode" presStyleLbl="node1" presStyleIdx="0" presStyleCnt="5">
        <dgm:presLayoutVars>
          <dgm:bulletEnabled val="1"/>
        </dgm:presLayoutVars>
      </dgm:prSet>
      <dgm:spPr/>
      <dgm:t>
        <a:bodyPr/>
        <a:lstStyle/>
        <a:p>
          <a:endParaRPr lang="de-DE"/>
        </a:p>
      </dgm:t>
    </dgm:pt>
    <dgm:pt modelId="{F6C74A06-C293-4A7B-A52E-39D23CD4C1DE}" type="pres">
      <dgm:prSet presAssocID="{1ADC2618-744F-4A5A-9D22-F2D88F9A0449}" presName="sibTrans" presStyleCnt="0"/>
      <dgm:spPr/>
    </dgm:pt>
    <dgm:pt modelId="{E13F7415-70F0-44C7-AC6A-EB2959B6F387}" type="pres">
      <dgm:prSet presAssocID="{ABB8595A-5C34-47FB-A0D1-EC4C06EC7814}" presName="textNode" presStyleLbl="node1" presStyleIdx="1" presStyleCnt="5">
        <dgm:presLayoutVars>
          <dgm:bulletEnabled val="1"/>
        </dgm:presLayoutVars>
      </dgm:prSet>
      <dgm:spPr/>
      <dgm:t>
        <a:bodyPr/>
        <a:lstStyle/>
        <a:p>
          <a:endParaRPr lang="de-DE"/>
        </a:p>
      </dgm:t>
    </dgm:pt>
    <dgm:pt modelId="{654CD728-D35F-4D8E-93D6-1352AAC89B1D}" type="pres">
      <dgm:prSet presAssocID="{3D7A4AE3-FAB6-4023-9E5C-19857069B9BB}" presName="sibTrans" presStyleCnt="0"/>
      <dgm:spPr/>
    </dgm:pt>
    <dgm:pt modelId="{3B074F30-FB22-4B8C-8E8A-5A85A2D2648F}" type="pres">
      <dgm:prSet presAssocID="{52A12098-CA09-4092-BD4C-857B18A12FF0}" presName="textNode" presStyleLbl="node1" presStyleIdx="2" presStyleCnt="5">
        <dgm:presLayoutVars>
          <dgm:bulletEnabled val="1"/>
        </dgm:presLayoutVars>
      </dgm:prSet>
      <dgm:spPr/>
      <dgm:t>
        <a:bodyPr/>
        <a:lstStyle/>
        <a:p>
          <a:endParaRPr lang="de-DE"/>
        </a:p>
      </dgm:t>
    </dgm:pt>
    <dgm:pt modelId="{A74741CE-18C4-4717-A27C-2D5AD9BEC15C}" type="pres">
      <dgm:prSet presAssocID="{D95E0778-9CA1-4645-BFFC-AD82CF708522}" presName="sibTrans" presStyleCnt="0"/>
      <dgm:spPr/>
    </dgm:pt>
    <dgm:pt modelId="{F3CF1D2C-97E7-4BD0-980B-B8EF8A7335CB}" type="pres">
      <dgm:prSet presAssocID="{6E190F1F-3BD9-4857-84A8-5D33603C5116}" presName="textNode" presStyleLbl="node1" presStyleIdx="3" presStyleCnt="5">
        <dgm:presLayoutVars>
          <dgm:bulletEnabled val="1"/>
        </dgm:presLayoutVars>
      </dgm:prSet>
      <dgm:spPr/>
      <dgm:t>
        <a:bodyPr/>
        <a:lstStyle/>
        <a:p>
          <a:endParaRPr lang="de-DE"/>
        </a:p>
      </dgm:t>
    </dgm:pt>
    <dgm:pt modelId="{D6DB2B79-1323-45FD-8DF1-B8D25A1A9564}" type="pres">
      <dgm:prSet presAssocID="{FFD9E836-BC65-4951-B9E0-CCD6F939A124}" presName="sibTrans" presStyleCnt="0"/>
      <dgm:spPr/>
    </dgm:pt>
    <dgm:pt modelId="{5F24EC33-4B43-47CE-BF7B-E5A36DF40A23}" type="pres">
      <dgm:prSet presAssocID="{9BEE0560-73F2-4D7B-BB85-CF691D38A28C}" presName="textNode" presStyleLbl="node1" presStyleIdx="4" presStyleCnt="5">
        <dgm:presLayoutVars>
          <dgm:bulletEnabled val="1"/>
        </dgm:presLayoutVars>
      </dgm:prSet>
      <dgm:spPr/>
      <dgm:t>
        <a:bodyPr/>
        <a:lstStyle/>
        <a:p>
          <a:endParaRPr lang="de-DE"/>
        </a:p>
      </dgm:t>
    </dgm:pt>
  </dgm:ptLst>
  <dgm:cxnLst>
    <dgm:cxn modelId="{E6BB120D-3192-4752-8271-2AE406C86FCE}" srcId="{3ED28B1A-0179-434F-AB47-63309A077E81}" destId="{9BEE0560-73F2-4D7B-BB85-CF691D38A28C}" srcOrd="4" destOrd="0" parTransId="{9E7A42C9-89D4-4E79-B5E9-2761995D914C}" sibTransId="{8A8B4DD3-0002-4228-BBE3-F5D4EEA89688}"/>
    <dgm:cxn modelId="{B1E3DCDF-1FD9-4F63-A364-9EED295D53E0}" srcId="{3ED28B1A-0179-434F-AB47-63309A077E81}" destId="{6E190F1F-3BD9-4857-84A8-5D33603C5116}" srcOrd="3" destOrd="0" parTransId="{41DD3A55-00D5-49D5-B912-1747935258EA}" sibTransId="{FFD9E836-BC65-4951-B9E0-CCD6F939A124}"/>
    <dgm:cxn modelId="{A11D403F-B87F-4D50-BEF6-FD210016C527}" type="presOf" srcId="{6E190F1F-3BD9-4857-84A8-5D33603C5116}" destId="{F3CF1D2C-97E7-4BD0-980B-B8EF8A7335CB}" srcOrd="0" destOrd="0" presId="urn:microsoft.com/office/officeart/2005/8/layout/hProcess9"/>
    <dgm:cxn modelId="{47ABC6A5-CEAF-49AE-ACAE-B072F25996C5}" type="presOf" srcId="{52A12098-CA09-4092-BD4C-857B18A12FF0}" destId="{3B074F30-FB22-4B8C-8E8A-5A85A2D2648F}" srcOrd="0" destOrd="0" presId="urn:microsoft.com/office/officeart/2005/8/layout/hProcess9"/>
    <dgm:cxn modelId="{31C99D09-E9C5-466E-882B-502CC41C0504}" srcId="{3ED28B1A-0179-434F-AB47-63309A077E81}" destId="{75CF7DDB-EFC4-4D4F-AA0A-4344CA31D631}" srcOrd="0" destOrd="0" parTransId="{1FB3B5C4-8DB0-4E5B-9A28-CBEE5ACF020B}" sibTransId="{1ADC2618-744F-4A5A-9D22-F2D88F9A0449}"/>
    <dgm:cxn modelId="{255AE776-4892-428E-BC90-195890EBCAE7}" srcId="{3ED28B1A-0179-434F-AB47-63309A077E81}" destId="{52A12098-CA09-4092-BD4C-857B18A12FF0}" srcOrd="2" destOrd="0" parTransId="{3978FEBE-219D-4591-883E-2F499D181339}" sibTransId="{D95E0778-9CA1-4645-BFFC-AD82CF708522}"/>
    <dgm:cxn modelId="{3B5D15CF-350E-4705-9AB0-770BC118A581}" type="presOf" srcId="{ABB8595A-5C34-47FB-A0D1-EC4C06EC7814}" destId="{E13F7415-70F0-44C7-AC6A-EB2959B6F387}" srcOrd="0" destOrd="0" presId="urn:microsoft.com/office/officeart/2005/8/layout/hProcess9"/>
    <dgm:cxn modelId="{463D3769-47D8-4A45-A792-332A69D02FD7}" srcId="{3ED28B1A-0179-434F-AB47-63309A077E81}" destId="{ABB8595A-5C34-47FB-A0D1-EC4C06EC7814}" srcOrd="1" destOrd="0" parTransId="{2DA223DF-2978-44BF-993D-1B4A193F0BD9}" sibTransId="{3D7A4AE3-FAB6-4023-9E5C-19857069B9BB}"/>
    <dgm:cxn modelId="{79504B85-2CE7-4C8A-8745-73AFA1325746}" type="presOf" srcId="{75CF7DDB-EFC4-4D4F-AA0A-4344CA31D631}" destId="{4D0A48B2-9D73-4A13-AACE-E8693C1E3AC3}" srcOrd="0" destOrd="0" presId="urn:microsoft.com/office/officeart/2005/8/layout/hProcess9"/>
    <dgm:cxn modelId="{69CB6B12-EB75-4A21-B0CD-F2409C9A3E69}" type="presOf" srcId="{3ED28B1A-0179-434F-AB47-63309A077E81}" destId="{69BFA7B4-45C6-495D-9C33-EE1D90C84FB0}" srcOrd="0" destOrd="0" presId="urn:microsoft.com/office/officeart/2005/8/layout/hProcess9"/>
    <dgm:cxn modelId="{2A0EF951-27E6-4EAD-A646-0D5D98FFD88F}" type="presOf" srcId="{9BEE0560-73F2-4D7B-BB85-CF691D38A28C}" destId="{5F24EC33-4B43-47CE-BF7B-E5A36DF40A23}" srcOrd="0" destOrd="0" presId="urn:microsoft.com/office/officeart/2005/8/layout/hProcess9"/>
    <dgm:cxn modelId="{9E12D03F-414E-455D-8DA4-58B3A50C1655}" type="presParOf" srcId="{69BFA7B4-45C6-495D-9C33-EE1D90C84FB0}" destId="{54618F42-DCE1-493C-907E-5B6A8F509996}" srcOrd="0" destOrd="0" presId="urn:microsoft.com/office/officeart/2005/8/layout/hProcess9"/>
    <dgm:cxn modelId="{5D633E66-B7E5-4895-91AD-C9E99A7714EC}" type="presParOf" srcId="{69BFA7B4-45C6-495D-9C33-EE1D90C84FB0}" destId="{4E534559-B563-4765-8DE7-210D71164946}" srcOrd="1" destOrd="0" presId="urn:microsoft.com/office/officeart/2005/8/layout/hProcess9"/>
    <dgm:cxn modelId="{4F3770FC-5DFB-4869-B687-8E7098F1C474}" type="presParOf" srcId="{4E534559-B563-4765-8DE7-210D71164946}" destId="{4D0A48B2-9D73-4A13-AACE-E8693C1E3AC3}" srcOrd="0" destOrd="0" presId="urn:microsoft.com/office/officeart/2005/8/layout/hProcess9"/>
    <dgm:cxn modelId="{70DFE1B5-291C-4FF1-8F60-5CCE88CD8181}" type="presParOf" srcId="{4E534559-B563-4765-8DE7-210D71164946}" destId="{F6C74A06-C293-4A7B-A52E-39D23CD4C1DE}" srcOrd="1" destOrd="0" presId="urn:microsoft.com/office/officeart/2005/8/layout/hProcess9"/>
    <dgm:cxn modelId="{166D40B7-5B40-4630-AECB-E86111D0649E}" type="presParOf" srcId="{4E534559-B563-4765-8DE7-210D71164946}" destId="{E13F7415-70F0-44C7-AC6A-EB2959B6F387}" srcOrd="2" destOrd="0" presId="urn:microsoft.com/office/officeart/2005/8/layout/hProcess9"/>
    <dgm:cxn modelId="{3472C0AC-7343-4DFB-8663-53D15FBE3F59}" type="presParOf" srcId="{4E534559-B563-4765-8DE7-210D71164946}" destId="{654CD728-D35F-4D8E-93D6-1352AAC89B1D}" srcOrd="3" destOrd="0" presId="urn:microsoft.com/office/officeart/2005/8/layout/hProcess9"/>
    <dgm:cxn modelId="{5DF2147B-01A9-4B23-9A37-E430CDB496C5}" type="presParOf" srcId="{4E534559-B563-4765-8DE7-210D71164946}" destId="{3B074F30-FB22-4B8C-8E8A-5A85A2D2648F}" srcOrd="4" destOrd="0" presId="urn:microsoft.com/office/officeart/2005/8/layout/hProcess9"/>
    <dgm:cxn modelId="{3FC47392-92AA-469B-B5AB-05677D0FAB2C}" type="presParOf" srcId="{4E534559-B563-4765-8DE7-210D71164946}" destId="{A74741CE-18C4-4717-A27C-2D5AD9BEC15C}" srcOrd="5" destOrd="0" presId="urn:microsoft.com/office/officeart/2005/8/layout/hProcess9"/>
    <dgm:cxn modelId="{2AC3198A-0ECB-4865-9BDE-C659F0633CC9}" type="presParOf" srcId="{4E534559-B563-4765-8DE7-210D71164946}" destId="{F3CF1D2C-97E7-4BD0-980B-B8EF8A7335CB}" srcOrd="6" destOrd="0" presId="urn:microsoft.com/office/officeart/2005/8/layout/hProcess9"/>
    <dgm:cxn modelId="{B5953005-EBE9-47BF-8D55-785235428410}" type="presParOf" srcId="{4E534559-B563-4765-8DE7-210D71164946}" destId="{D6DB2B79-1323-45FD-8DF1-B8D25A1A9564}" srcOrd="7" destOrd="0" presId="urn:microsoft.com/office/officeart/2005/8/layout/hProcess9"/>
    <dgm:cxn modelId="{AC81C0AB-C28F-4E20-AB5D-C288D9C6A641}" type="presParOf" srcId="{4E534559-B563-4765-8DE7-210D71164946}" destId="{5F24EC33-4B43-47CE-BF7B-E5A36DF40A23}"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D28B1A-0179-434F-AB47-63309A077E81}" type="doc">
      <dgm:prSet loTypeId="urn:microsoft.com/office/officeart/2005/8/layout/hProcess9" loCatId="process" qsTypeId="urn:microsoft.com/office/officeart/2005/8/quickstyle/simple1" qsCatId="simple" csTypeId="urn:microsoft.com/office/officeart/2005/8/colors/accent1_2" csCatId="accent1" phldr="1"/>
      <dgm:spPr/>
    </dgm:pt>
    <dgm:pt modelId="{ABB8595A-5C34-47FB-A0D1-EC4C06EC7814}">
      <dgm:prSet phldrT="[Text]"/>
      <dgm:spPr/>
      <dgm:t>
        <a:bodyPr/>
        <a:lstStyle/>
        <a:p>
          <a:r>
            <a:rPr lang="de-DE" dirty="0"/>
            <a:t>A/D</a:t>
          </a:r>
          <a:br>
            <a:rPr lang="de-DE" dirty="0"/>
          </a:br>
          <a:r>
            <a:rPr lang="de-DE" dirty="0"/>
            <a:t>Wandler</a:t>
          </a:r>
        </a:p>
      </dgm:t>
    </dgm:pt>
    <dgm:pt modelId="{2DA223DF-2978-44BF-993D-1B4A193F0BD9}" type="parTrans" cxnId="{463D3769-47D8-4A45-A792-332A69D02FD7}">
      <dgm:prSet/>
      <dgm:spPr/>
      <dgm:t>
        <a:bodyPr/>
        <a:lstStyle/>
        <a:p>
          <a:endParaRPr lang="de-DE"/>
        </a:p>
      </dgm:t>
    </dgm:pt>
    <dgm:pt modelId="{3D7A4AE3-FAB6-4023-9E5C-19857069B9BB}" type="sibTrans" cxnId="{463D3769-47D8-4A45-A792-332A69D02FD7}">
      <dgm:prSet/>
      <dgm:spPr/>
      <dgm:t>
        <a:bodyPr/>
        <a:lstStyle/>
        <a:p>
          <a:endParaRPr lang="de-DE"/>
        </a:p>
      </dgm:t>
    </dgm:pt>
    <dgm:pt modelId="{52A12098-CA09-4092-BD4C-857B18A12FF0}">
      <dgm:prSet phldrT="[Text]"/>
      <dgm:spPr/>
      <dgm:t>
        <a:bodyPr/>
        <a:lstStyle/>
        <a:p>
          <a:r>
            <a:rPr lang="de-DE" dirty="0"/>
            <a:t>DSP</a:t>
          </a:r>
        </a:p>
      </dgm:t>
    </dgm:pt>
    <dgm:pt modelId="{3978FEBE-219D-4591-883E-2F499D181339}" type="parTrans" cxnId="{255AE776-4892-428E-BC90-195890EBCAE7}">
      <dgm:prSet/>
      <dgm:spPr/>
      <dgm:t>
        <a:bodyPr/>
        <a:lstStyle/>
        <a:p>
          <a:endParaRPr lang="de-DE"/>
        </a:p>
      </dgm:t>
    </dgm:pt>
    <dgm:pt modelId="{D95E0778-9CA1-4645-BFFC-AD82CF708522}" type="sibTrans" cxnId="{255AE776-4892-428E-BC90-195890EBCAE7}">
      <dgm:prSet/>
      <dgm:spPr/>
      <dgm:t>
        <a:bodyPr/>
        <a:lstStyle/>
        <a:p>
          <a:endParaRPr lang="de-DE"/>
        </a:p>
      </dgm:t>
    </dgm:pt>
    <dgm:pt modelId="{6E190F1F-3BD9-4857-84A8-5D33603C5116}">
      <dgm:prSet phldrT="[Text]"/>
      <dgm:spPr/>
      <dgm:t>
        <a:bodyPr/>
        <a:lstStyle/>
        <a:p>
          <a:r>
            <a:rPr lang="de-DE" dirty="0"/>
            <a:t>D/A</a:t>
          </a:r>
          <a:br>
            <a:rPr lang="de-DE" dirty="0"/>
          </a:br>
          <a:r>
            <a:rPr lang="de-DE" dirty="0"/>
            <a:t>Wandler</a:t>
          </a:r>
        </a:p>
      </dgm:t>
    </dgm:pt>
    <dgm:pt modelId="{41DD3A55-00D5-49D5-B912-1747935258EA}" type="parTrans" cxnId="{B1E3DCDF-1FD9-4F63-A364-9EED295D53E0}">
      <dgm:prSet/>
      <dgm:spPr/>
      <dgm:t>
        <a:bodyPr/>
        <a:lstStyle/>
        <a:p>
          <a:endParaRPr lang="de-DE"/>
        </a:p>
      </dgm:t>
    </dgm:pt>
    <dgm:pt modelId="{FFD9E836-BC65-4951-B9E0-CCD6F939A124}" type="sibTrans" cxnId="{B1E3DCDF-1FD9-4F63-A364-9EED295D53E0}">
      <dgm:prSet/>
      <dgm:spPr/>
      <dgm:t>
        <a:bodyPr/>
        <a:lstStyle/>
        <a:p>
          <a:endParaRPr lang="de-DE"/>
        </a:p>
      </dgm:t>
    </dgm:pt>
    <dgm:pt modelId="{79DEC861-6355-4F71-B8CB-3F8481B32BAE}">
      <dgm:prSet phldrT="[Text]"/>
      <dgm:spPr/>
      <dgm:t>
        <a:bodyPr/>
        <a:lstStyle/>
        <a:p>
          <a:r>
            <a:rPr lang="de-DE" dirty="0"/>
            <a:t>ZF-Stufe</a:t>
          </a:r>
        </a:p>
      </dgm:t>
    </dgm:pt>
    <dgm:pt modelId="{B57BBBCE-CBAA-4385-94B7-82183E4A8E78}" type="parTrans" cxnId="{16637369-0737-4606-9994-43B68BCDC8F6}">
      <dgm:prSet/>
      <dgm:spPr/>
      <dgm:t>
        <a:bodyPr/>
        <a:lstStyle/>
        <a:p>
          <a:endParaRPr lang="de-DE"/>
        </a:p>
      </dgm:t>
    </dgm:pt>
    <dgm:pt modelId="{5ED5C2A6-2A3D-403B-A8BB-8CEB01B378B7}" type="sibTrans" cxnId="{16637369-0737-4606-9994-43B68BCDC8F6}">
      <dgm:prSet/>
      <dgm:spPr/>
      <dgm:t>
        <a:bodyPr/>
        <a:lstStyle/>
        <a:p>
          <a:endParaRPr lang="de-DE"/>
        </a:p>
      </dgm:t>
    </dgm:pt>
    <dgm:pt modelId="{F6A3F848-5467-4E07-8BEA-1623593669A0}">
      <dgm:prSet phldrT="[Text]"/>
      <dgm:spPr/>
      <dgm:t>
        <a:bodyPr/>
        <a:lstStyle/>
        <a:p>
          <a:r>
            <a:rPr lang="de-DE" dirty="0"/>
            <a:t>Lautsprecher</a:t>
          </a:r>
        </a:p>
      </dgm:t>
    </dgm:pt>
    <dgm:pt modelId="{431B53B2-1C02-4FDA-8535-DDE47FE62417}" type="parTrans" cxnId="{58FFA9BB-362C-42E2-BCBF-111044AB6D76}">
      <dgm:prSet/>
      <dgm:spPr/>
      <dgm:t>
        <a:bodyPr/>
        <a:lstStyle/>
        <a:p>
          <a:endParaRPr lang="de-DE"/>
        </a:p>
      </dgm:t>
    </dgm:pt>
    <dgm:pt modelId="{F5E04415-81DB-4ADD-9BE3-0CD781AC164C}" type="sibTrans" cxnId="{58FFA9BB-362C-42E2-BCBF-111044AB6D76}">
      <dgm:prSet/>
      <dgm:spPr/>
      <dgm:t>
        <a:bodyPr/>
        <a:lstStyle/>
        <a:p>
          <a:endParaRPr lang="de-DE"/>
        </a:p>
      </dgm:t>
    </dgm:pt>
    <dgm:pt modelId="{69BFA7B4-45C6-495D-9C33-EE1D90C84FB0}" type="pres">
      <dgm:prSet presAssocID="{3ED28B1A-0179-434F-AB47-63309A077E81}" presName="CompostProcess" presStyleCnt="0">
        <dgm:presLayoutVars>
          <dgm:dir/>
          <dgm:resizeHandles val="exact"/>
        </dgm:presLayoutVars>
      </dgm:prSet>
      <dgm:spPr/>
    </dgm:pt>
    <dgm:pt modelId="{54618F42-DCE1-493C-907E-5B6A8F509996}" type="pres">
      <dgm:prSet presAssocID="{3ED28B1A-0179-434F-AB47-63309A077E81}" presName="arrow" presStyleLbl="bgShp" presStyleIdx="0" presStyleCnt="1" custLinFactNeighborX="715" custLinFactNeighborY="12821"/>
      <dgm:spPr/>
    </dgm:pt>
    <dgm:pt modelId="{4E534559-B563-4765-8DE7-210D71164946}" type="pres">
      <dgm:prSet presAssocID="{3ED28B1A-0179-434F-AB47-63309A077E81}" presName="linearProcess" presStyleCnt="0"/>
      <dgm:spPr/>
    </dgm:pt>
    <dgm:pt modelId="{4C6922CE-4E55-409F-9D47-93B760FBBD96}" type="pres">
      <dgm:prSet presAssocID="{79DEC861-6355-4F71-B8CB-3F8481B32BAE}" presName="textNode" presStyleLbl="node1" presStyleIdx="0" presStyleCnt="5">
        <dgm:presLayoutVars>
          <dgm:bulletEnabled val="1"/>
        </dgm:presLayoutVars>
      </dgm:prSet>
      <dgm:spPr/>
      <dgm:t>
        <a:bodyPr/>
        <a:lstStyle/>
        <a:p>
          <a:endParaRPr lang="de-DE"/>
        </a:p>
      </dgm:t>
    </dgm:pt>
    <dgm:pt modelId="{F458F121-F439-4CA4-9EB8-7005EE6E2F6F}" type="pres">
      <dgm:prSet presAssocID="{5ED5C2A6-2A3D-403B-A8BB-8CEB01B378B7}" presName="sibTrans" presStyleCnt="0"/>
      <dgm:spPr/>
    </dgm:pt>
    <dgm:pt modelId="{E13F7415-70F0-44C7-AC6A-EB2959B6F387}" type="pres">
      <dgm:prSet presAssocID="{ABB8595A-5C34-47FB-A0D1-EC4C06EC7814}" presName="textNode" presStyleLbl="node1" presStyleIdx="1" presStyleCnt="5">
        <dgm:presLayoutVars>
          <dgm:bulletEnabled val="1"/>
        </dgm:presLayoutVars>
      </dgm:prSet>
      <dgm:spPr/>
      <dgm:t>
        <a:bodyPr/>
        <a:lstStyle/>
        <a:p>
          <a:endParaRPr lang="de-DE"/>
        </a:p>
      </dgm:t>
    </dgm:pt>
    <dgm:pt modelId="{654CD728-D35F-4D8E-93D6-1352AAC89B1D}" type="pres">
      <dgm:prSet presAssocID="{3D7A4AE3-FAB6-4023-9E5C-19857069B9BB}" presName="sibTrans" presStyleCnt="0"/>
      <dgm:spPr/>
    </dgm:pt>
    <dgm:pt modelId="{3B074F30-FB22-4B8C-8E8A-5A85A2D2648F}" type="pres">
      <dgm:prSet presAssocID="{52A12098-CA09-4092-BD4C-857B18A12FF0}" presName="textNode" presStyleLbl="node1" presStyleIdx="2" presStyleCnt="5">
        <dgm:presLayoutVars>
          <dgm:bulletEnabled val="1"/>
        </dgm:presLayoutVars>
      </dgm:prSet>
      <dgm:spPr/>
      <dgm:t>
        <a:bodyPr/>
        <a:lstStyle/>
        <a:p>
          <a:endParaRPr lang="de-DE"/>
        </a:p>
      </dgm:t>
    </dgm:pt>
    <dgm:pt modelId="{A74741CE-18C4-4717-A27C-2D5AD9BEC15C}" type="pres">
      <dgm:prSet presAssocID="{D95E0778-9CA1-4645-BFFC-AD82CF708522}" presName="sibTrans" presStyleCnt="0"/>
      <dgm:spPr/>
    </dgm:pt>
    <dgm:pt modelId="{F3CF1D2C-97E7-4BD0-980B-B8EF8A7335CB}" type="pres">
      <dgm:prSet presAssocID="{6E190F1F-3BD9-4857-84A8-5D33603C5116}" presName="textNode" presStyleLbl="node1" presStyleIdx="3" presStyleCnt="5">
        <dgm:presLayoutVars>
          <dgm:bulletEnabled val="1"/>
        </dgm:presLayoutVars>
      </dgm:prSet>
      <dgm:spPr/>
      <dgm:t>
        <a:bodyPr/>
        <a:lstStyle/>
        <a:p>
          <a:endParaRPr lang="de-DE"/>
        </a:p>
      </dgm:t>
    </dgm:pt>
    <dgm:pt modelId="{302B9CC8-0F51-450E-8C9A-870B17107A84}" type="pres">
      <dgm:prSet presAssocID="{FFD9E836-BC65-4951-B9E0-CCD6F939A124}" presName="sibTrans" presStyleCnt="0"/>
      <dgm:spPr/>
    </dgm:pt>
    <dgm:pt modelId="{71E65A7E-706B-4BDE-9890-CF3B115716F9}" type="pres">
      <dgm:prSet presAssocID="{F6A3F848-5467-4E07-8BEA-1623593669A0}" presName="textNode" presStyleLbl="node1" presStyleIdx="4" presStyleCnt="5">
        <dgm:presLayoutVars>
          <dgm:bulletEnabled val="1"/>
        </dgm:presLayoutVars>
      </dgm:prSet>
      <dgm:spPr/>
      <dgm:t>
        <a:bodyPr/>
        <a:lstStyle/>
        <a:p>
          <a:endParaRPr lang="de-DE"/>
        </a:p>
      </dgm:t>
    </dgm:pt>
  </dgm:ptLst>
  <dgm:cxnLst>
    <dgm:cxn modelId="{CCAAE8D8-97DE-4408-B7EA-90CC7E953448}" type="presOf" srcId="{3ED28B1A-0179-434F-AB47-63309A077E81}" destId="{69BFA7B4-45C6-495D-9C33-EE1D90C84FB0}" srcOrd="0" destOrd="0" presId="urn:microsoft.com/office/officeart/2005/8/layout/hProcess9"/>
    <dgm:cxn modelId="{0CB7E907-E673-4F2F-9234-453C859EB367}" type="presOf" srcId="{6E190F1F-3BD9-4857-84A8-5D33603C5116}" destId="{F3CF1D2C-97E7-4BD0-980B-B8EF8A7335CB}" srcOrd="0" destOrd="0" presId="urn:microsoft.com/office/officeart/2005/8/layout/hProcess9"/>
    <dgm:cxn modelId="{B1E3DCDF-1FD9-4F63-A364-9EED295D53E0}" srcId="{3ED28B1A-0179-434F-AB47-63309A077E81}" destId="{6E190F1F-3BD9-4857-84A8-5D33603C5116}" srcOrd="3" destOrd="0" parTransId="{41DD3A55-00D5-49D5-B912-1747935258EA}" sibTransId="{FFD9E836-BC65-4951-B9E0-CCD6F939A124}"/>
    <dgm:cxn modelId="{16637369-0737-4606-9994-43B68BCDC8F6}" srcId="{3ED28B1A-0179-434F-AB47-63309A077E81}" destId="{79DEC861-6355-4F71-B8CB-3F8481B32BAE}" srcOrd="0" destOrd="0" parTransId="{B57BBBCE-CBAA-4385-94B7-82183E4A8E78}" sibTransId="{5ED5C2A6-2A3D-403B-A8BB-8CEB01B378B7}"/>
    <dgm:cxn modelId="{17799B3F-0D2E-4862-98F7-AD992C5BEA91}" type="presOf" srcId="{79DEC861-6355-4F71-B8CB-3F8481B32BAE}" destId="{4C6922CE-4E55-409F-9D47-93B760FBBD96}" srcOrd="0" destOrd="0" presId="urn:microsoft.com/office/officeart/2005/8/layout/hProcess9"/>
    <dgm:cxn modelId="{255AE776-4892-428E-BC90-195890EBCAE7}" srcId="{3ED28B1A-0179-434F-AB47-63309A077E81}" destId="{52A12098-CA09-4092-BD4C-857B18A12FF0}" srcOrd="2" destOrd="0" parTransId="{3978FEBE-219D-4591-883E-2F499D181339}" sibTransId="{D95E0778-9CA1-4645-BFFC-AD82CF708522}"/>
    <dgm:cxn modelId="{463D3769-47D8-4A45-A792-332A69D02FD7}" srcId="{3ED28B1A-0179-434F-AB47-63309A077E81}" destId="{ABB8595A-5C34-47FB-A0D1-EC4C06EC7814}" srcOrd="1" destOrd="0" parTransId="{2DA223DF-2978-44BF-993D-1B4A193F0BD9}" sibTransId="{3D7A4AE3-FAB6-4023-9E5C-19857069B9BB}"/>
    <dgm:cxn modelId="{1B4D2459-7644-45CF-9037-3306387705E2}" type="presOf" srcId="{ABB8595A-5C34-47FB-A0D1-EC4C06EC7814}" destId="{E13F7415-70F0-44C7-AC6A-EB2959B6F387}" srcOrd="0" destOrd="0" presId="urn:microsoft.com/office/officeart/2005/8/layout/hProcess9"/>
    <dgm:cxn modelId="{44446FD8-671D-46F6-BAD6-DE8945AB5FD3}" type="presOf" srcId="{F6A3F848-5467-4E07-8BEA-1623593669A0}" destId="{71E65A7E-706B-4BDE-9890-CF3B115716F9}" srcOrd="0" destOrd="0" presId="urn:microsoft.com/office/officeart/2005/8/layout/hProcess9"/>
    <dgm:cxn modelId="{695A4E98-ACE7-472E-801E-87893C92CC29}" type="presOf" srcId="{52A12098-CA09-4092-BD4C-857B18A12FF0}" destId="{3B074F30-FB22-4B8C-8E8A-5A85A2D2648F}" srcOrd="0" destOrd="0" presId="urn:microsoft.com/office/officeart/2005/8/layout/hProcess9"/>
    <dgm:cxn modelId="{58FFA9BB-362C-42E2-BCBF-111044AB6D76}" srcId="{3ED28B1A-0179-434F-AB47-63309A077E81}" destId="{F6A3F848-5467-4E07-8BEA-1623593669A0}" srcOrd="4" destOrd="0" parTransId="{431B53B2-1C02-4FDA-8535-DDE47FE62417}" sibTransId="{F5E04415-81DB-4ADD-9BE3-0CD781AC164C}"/>
    <dgm:cxn modelId="{A381B01A-8AD8-4A33-9ABB-41F9340A7C63}" type="presParOf" srcId="{69BFA7B4-45C6-495D-9C33-EE1D90C84FB0}" destId="{54618F42-DCE1-493C-907E-5B6A8F509996}" srcOrd="0" destOrd="0" presId="urn:microsoft.com/office/officeart/2005/8/layout/hProcess9"/>
    <dgm:cxn modelId="{74F63E36-E836-4738-B828-8D32AF13D044}" type="presParOf" srcId="{69BFA7B4-45C6-495D-9C33-EE1D90C84FB0}" destId="{4E534559-B563-4765-8DE7-210D71164946}" srcOrd="1" destOrd="0" presId="urn:microsoft.com/office/officeart/2005/8/layout/hProcess9"/>
    <dgm:cxn modelId="{122D521B-8F29-4DF9-A5F3-919142A25D36}" type="presParOf" srcId="{4E534559-B563-4765-8DE7-210D71164946}" destId="{4C6922CE-4E55-409F-9D47-93B760FBBD96}" srcOrd="0" destOrd="0" presId="urn:microsoft.com/office/officeart/2005/8/layout/hProcess9"/>
    <dgm:cxn modelId="{D72FE9D7-0D6D-4EC0-BD46-E22FADF4E7E2}" type="presParOf" srcId="{4E534559-B563-4765-8DE7-210D71164946}" destId="{F458F121-F439-4CA4-9EB8-7005EE6E2F6F}" srcOrd="1" destOrd="0" presId="urn:microsoft.com/office/officeart/2005/8/layout/hProcess9"/>
    <dgm:cxn modelId="{D850C9DB-AE14-46C4-B7C6-6F0898CB5B0B}" type="presParOf" srcId="{4E534559-B563-4765-8DE7-210D71164946}" destId="{E13F7415-70F0-44C7-AC6A-EB2959B6F387}" srcOrd="2" destOrd="0" presId="urn:microsoft.com/office/officeart/2005/8/layout/hProcess9"/>
    <dgm:cxn modelId="{18946A81-F491-4778-A0A1-BA61E14C67C7}" type="presParOf" srcId="{4E534559-B563-4765-8DE7-210D71164946}" destId="{654CD728-D35F-4D8E-93D6-1352AAC89B1D}" srcOrd="3" destOrd="0" presId="urn:microsoft.com/office/officeart/2005/8/layout/hProcess9"/>
    <dgm:cxn modelId="{139F9F41-5103-46C8-9F94-D57D95A59A5C}" type="presParOf" srcId="{4E534559-B563-4765-8DE7-210D71164946}" destId="{3B074F30-FB22-4B8C-8E8A-5A85A2D2648F}" srcOrd="4" destOrd="0" presId="urn:microsoft.com/office/officeart/2005/8/layout/hProcess9"/>
    <dgm:cxn modelId="{4C7F756A-99A1-4DA0-B6BE-9F1FB5ED6B59}" type="presParOf" srcId="{4E534559-B563-4765-8DE7-210D71164946}" destId="{A74741CE-18C4-4717-A27C-2D5AD9BEC15C}" srcOrd="5" destOrd="0" presId="urn:microsoft.com/office/officeart/2005/8/layout/hProcess9"/>
    <dgm:cxn modelId="{BB78143A-2140-4315-8590-CD04C4C65F62}" type="presParOf" srcId="{4E534559-B563-4765-8DE7-210D71164946}" destId="{F3CF1D2C-97E7-4BD0-980B-B8EF8A7335CB}" srcOrd="6" destOrd="0" presId="urn:microsoft.com/office/officeart/2005/8/layout/hProcess9"/>
    <dgm:cxn modelId="{8B1A4953-80E0-47D7-AD06-6743DFDEBD38}" type="presParOf" srcId="{4E534559-B563-4765-8DE7-210D71164946}" destId="{302B9CC8-0F51-450E-8C9A-870B17107A84}" srcOrd="7" destOrd="0" presId="urn:microsoft.com/office/officeart/2005/8/layout/hProcess9"/>
    <dgm:cxn modelId="{D1DC8F58-BA6C-4123-99C7-5D5D976F0CC9}" type="presParOf" srcId="{4E534559-B563-4765-8DE7-210D71164946}" destId="{71E65A7E-706B-4BDE-9890-CF3B115716F9}"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D28B1A-0179-434F-AB47-63309A077E81}" type="doc">
      <dgm:prSet loTypeId="urn:microsoft.com/office/officeart/2005/8/layout/hProcess9" loCatId="process" qsTypeId="urn:microsoft.com/office/officeart/2005/8/quickstyle/simple1" qsCatId="simple" csTypeId="urn:microsoft.com/office/officeart/2005/8/colors/accent1_2" csCatId="accent1" phldr="1"/>
      <dgm:spPr/>
    </dgm:pt>
    <dgm:pt modelId="{ABB8595A-5C34-47FB-A0D1-EC4C06EC7814}">
      <dgm:prSet phldrT="[Text]"/>
      <dgm:spPr/>
      <dgm:t>
        <a:bodyPr/>
        <a:lstStyle/>
        <a:p>
          <a:r>
            <a:rPr lang="de-DE" dirty="0"/>
            <a:t>A/D</a:t>
          </a:r>
          <a:br>
            <a:rPr lang="de-DE" dirty="0"/>
          </a:br>
          <a:r>
            <a:rPr lang="de-DE" dirty="0"/>
            <a:t>Wandler</a:t>
          </a:r>
        </a:p>
      </dgm:t>
    </dgm:pt>
    <dgm:pt modelId="{2DA223DF-2978-44BF-993D-1B4A193F0BD9}" type="parTrans" cxnId="{463D3769-47D8-4A45-A792-332A69D02FD7}">
      <dgm:prSet/>
      <dgm:spPr/>
      <dgm:t>
        <a:bodyPr/>
        <a:lstStyle/>
        <a:p>
          <a:endParaRPr lang="de-DE"/>
        </a:p>
      </dgm:t>
    </dgm:pt>
    <dgm:pt modelId="{3D7A4AE3-FAB6-4023-9E5C-19857069B9BB}" type="sibTrans" cxnId="{463D3769-47D8-4A45-A792-332A69D02FD7}">
      <dgm:prSet/>
      <dgm:spPr/>
      <dgm:t>
        <a:bodyPr/>
        <a:lstStyle/>
        <a:p>
          <a:endParaRPr lang="de-DE"/>
        </a:p>
      </dgm:t>
    </dgm:pt>
    <dgm:pt modelId="{52A12098-CA09-4092-BD4C-857B18A12FF0}">
      <dgm:prSet phldrT="[Text]"/>
      <dgm:spPr/>
      <dgm:t>
        <a:bodyPr/>
        <a:lstStyle/>
        <a:p>
          <a:r>
            <a:rPr lang="de-DE" dirty="0"/>
            <a:t>FPGA</a:t>
          </a:r>
        </a:p>
      </dgm:t>
    </dgm:pt>
    <dgm:pt modelId="{3978FEBE-219D-4591-883E-2F499D181339}" type="parTrans" cxnId="{255AE776-4892-428E-BC90-195890EBCAE7}">
      <dgm:prSet/>
      <dgm:spPr/>
      <dgm:t>
        <a:bodyPr/>
        <a:lstStyle/>
        <a:p>
          <a:endParaRPr lang="de-DE"/>
        </a:p>
      </dgm:t>
    </dgm:pt>
    <dgm:pt modelId="{D95E0778-9CA1-4645-BFFC-AD82CF708522}" type="sibTrans" cxnId="{255AE776-4892-428E-BC90-195890EBCAE7}">
      <dgm:prSet/>
      <dgm:spPr/>
      <dgm:t>
        <a:bodyPr/>
        <a:lstStyle/>
        <a:p>
          <a:endParaRPr lang="de-DE"/>
        </a:p>
      </dgm:t>
    </dgm:pt>
    <dgm:pt modelId="{6E190F1F-3BD9-4857-84A8-5D33603C5116}">
      <dgm:prSet phldrT="[Text]"/>
      <dgm:spPr/>
      <dgm:t>
        <a:bodyPr/>
        <a:lstStyle/>
        <a:p>
          <a:r>
            <a:rPr lang="de-DE" dirty="0"/>
            <a:t>DSP</a:t>
          </a:r>
        </a:p>
      </dgm:t>
    </dgm:pt>
    <dgm:pt modelId="{41DD3A55-00D5-49D5-B912-1747935258EA}" type="parTrans" cxnId="{B1E3DCDF-1FD9-4F63-A364-9EED295D53E0}">
      <dgm:prSet/>
      <dgm:spPr/>
      <dgm:t>
        <a:bodyPr/>
        <a:lstStyle/>
        <a:p>
          <a:endParaRPr lang="de-DE"/>
        </a:p>
      </dgm:t>
    </dgm:pt>
    <dgm:pt modelId="{FFD9E836-BC65-4951-B9E0-CCD6F939A124}" type="sibTrans" cxnId="{B1E3DCDF-1FD9-4F63-A364-9EED295D53E0}">
      <dgm:prSet/>
      <dgm:spPr/>
      <dgm:t>
        <a:bodyPr/>
        <a:lstStyle/>
        <a:p>
          <a:endParaRPr lang="de-DE"/>
        </a:p>
      </dgm:t>
    </dgm:pt>
    <dgm:pt modelId="{79DEC861-6355-4F71-B8CB-3F8481B32BAE}">
      <dgm:prSet phldrT="[Text]"/>
      <dgm:spPr/>
      <dgm:t>
        <a:bodyPr/>
        <a:lstStyle/>
        <a:p>
          <a:r>
            <a:rPr lang="de-DE" dirty="0"/>
            <a:t>Bandfilter</a:t>
          </a:r>
        </a:p>
      </dgm:t>
    </dgm:pt>
    <dgm:pt modelId="{B57BBBCE-CBAA-4385-94B7-82183E4A8E78}" type="parTrans" cxnId="{16637369-0737-4606-9994-43B68BCDC8F6}">
      <dgm:prSet/>
      <dgm:spPr/>
      <dgm:t>
        <a:bodyPr/>
        <a:lstStyle/>
        <a:p>
          <a:endParaRPr lang="de-DE"/>
        </a:p>
      </dgm:t>
    </dgm:pt>
    <dgm:pt modelId="{5ED5C2A6-2A3D-403B-A8BB-8CEB01B378B7}" type="sibTrans" cxnId="{16637369-0737-4606-9994-43B68BCDC8F6}">
      <dgm:prSet/>
      <dgm:spPr/>
      <dgm:t>
        <a:bodyPr/>
        <a:lstStyle/>
        <a:p>
          <a:endParaRPr lang="de-DE"/>
        </a:p>
      </dgm:t>
    </dgm:pt>
    <dgm:pt modelId="{D601BF77-7497-451D-B1F5-ABED1402788C}">
      <dgm:prSet phldrT="[Text]"/>
      <dgm:spPr/>
      <dgm:t>
        <a:bodyPr/>
        <a:lstStyle/>
        <a:p>
          <a:r>
            <a:rPr lang="de-DE" dirty="0"/>
            <a:t>D/A</a:t>
          </a:r>
          <a:br>
            <a:rPr lang="de-DE" dirty="0"/>
          </a:br>
          <a:r>
            <a:rPr lang="de-DE" dirty="0"/>
            <a:t>Wandler</a:t>
          </a:r>
        </a:p>
      </dgm:t>
    </dgm:pt>
    <dgm:pt modelId="{F9A626A0-3A67-4D63-9615-0368E4A83A4D}" type="parTrans" cxnId="{4B1E6167-959B-4212-8708-A3B1D5D0D49F}">
      <dgm:prSet/>
      <dgm:spPr/>
      <dgm:t>
        <a:bodyPr/>
        <a:lstStyle/>
        <a:p>
          <a:endParaRPr lang="de-DE"/>
        </a:p>
      </dgm:t>
    </dgm:pt>
    <dgm:pt modelId="{291F36FD-769C-4B11-AC24-63F23D5192EF}" type="sibTrans" cxnId="{4B1E6167-959B-4212-8708-A3B1D5D0D49F}">
      <dgm:prSet/>
      <dgm:spPr/>
      <dgm:t>
        <a:bodyPr/>
        <a:lstStyle/>
        <a:p>
          <a:endParaRPr lang="de-DE"/>
        </a:p>
      </dgm:t>
    </dgm:pt>
    <dgm:pt modelId="{19AC6749-E7F2-45C8-9C0D-F5D911ACA000}">
      <dgm:prSet phldrT="[Text]"/>
      <dgm:spPr/>
      <dgm:t>
        <a:bodyPr/>
        <a:lstStyle/>
        <a:p>
          <a:r>
            <a:rPr lang="de-DE" dirty="0"/>
            <a:t>Lautsprecher</a:t>
          </a:r>
        </a:p>
      </dgm:t>
    </dgm:pt>
    <dgm:pt modelId="{B57771DF-7601-4AB7-8BB5-CB522D7F2AB9}" type="parTrans" cxnId="{79F4C48E-B097-4A26-9ACA-0C094145F5C0}">
      <dgm:prSet/>
      <dgm:spPr/>
      <dgm:t>
        <a:bodyPr/>
        <a:lstStyle/>
        <a:p>
          <a:endParaRPr lang="de-DE"/>
        </a:p>
      </dgm:t>
    </dgm:pt>
    <dgm:pt modelId="{A4E1CDE3-B7A8-472B-8C65-06610C83CF4F}" type="sibTrans" cxnId="{79F4C48E-B097-4A26-9ACA-0C094145F5C0}">
      <dgm:prSet/>
      <dgm:spPr/>
      <dgm:t>
        <a:bodyPr/>
        <a:lstStyle/>
        <a:p>
          <a:endParaRPr lang="de-DE"/>
        </a:p>
      </dgm:t>
    </dgm:pt>
    <dgm:pt modelId="{69BFA7B4-45C6-495D-9C33-EE1D90C84FB0}" type="pres">
      <dgm:prSet presAssocID="{3ED28B1A-0179-434F-AB47-63309A077E81}" presName="CompostProcess" presStyleCnt="0">
        <dgm:presLayoutVars>
          <dgm:dir/>
          <dgm:resizeHandles val="exact"/>
        </dgm:presLayoutVars>
      </dgm:prSet>
      <dgm:spPr/>
    </dgm:pt>
    <dgm:pt modelId="{54618F42-DCE1-493C-907E-5B6A8F509996}" type="pres">
      <dgm:prSet presAssocID="{3ED28B1A-0179-434F-AB47-63309A077E81}" presName="arrow" presStyleLbl="bgShp" presStyleIdx="0" presStyleCnt="1"/>
      <dgm:spPr/>
    </dgm:pt>
    <dgm:pt modelId="{4E534559-B563-4765-8DE7-210D71164946}" type="pres">
      <dgm:prSet presAssocID="{3ED28B1A-0179-434F-AB47-63309A077E81}" presName="linearProcess" presStyleCnt="0"/>
      <dgm:spPr/>
    </dgm:pt>
    <dgm:pt modelId="{4C6922CE-4E55-409F-9D47-93B760FBBD96}" type="pres">
      <dgm:prSet presAssocID="{79DEC861-6355-4F71-B8CB-3F8481B32BAE}" presName="textNode" presStyleLbl="node1" presStyleIdx="0" presStyleCnt="6">
        <dgm:presLayoutVars>
          <dgm:bulletEnabled val="1"/>
        </dgm:presLayoutVars>
      </dgm:prSet>
      <dgm:spPr/>
      <dgm:t>
        <a:bodyPr/>
        <a:lstStyle/>
        <a:p>
          <a:endParaRPr lang="de-DE"/>
        </a:p>
      </dgm:t>
    </dgm:pt>
    <dgm:pt modelId="{F458F121-F439-4CA4-9EB8-7005EE6E2F6F}" type="pres">
      <dgm:prSet presAssocID="{5ED5C2A6-2A3D-403B-A8BB-8CEB01B378B7}" presName="sibTrans" presStyleCnt="0"/>
      <dgm:spPr/>
    </dgm:pt>
    <dgm:pt modelId="{E13F7415-70F0-44C7-AC6A-EB2959B6F387}" type="pres">
      <dgm:prSet presAssocID="{ABB8595A-5C34-47FB-A0D1-EC4C06EC7814}" presName="textNode" presStyleLbl="node1" presStyleIdx="1" presStyleCnt="6">
        <dgm:presLayoutVars>
          <dgm:bulletEnabled val="1"/>
        </dgm:presLayoutVars>
      </dgm:prSet>
      <dgm:spPr/>
      <dgm:t>
        <a:bodyPr/>
        <a:lstStyle/>
        <a:p>
          <a:endParaRPr lang="de-DE"/>
        </a:p>
      </dgm:t>
    </dgm:pt>
    <dgm:pt modelId="{654CD728-D35F-4D8E-93D6-1352AAC89B1D}" type="pres">
      <dgm:prSet presAssocID="{3D7A4AE3-FAB6-4023-9E5C-19857069B9BB}" presName="sibTrans" presStyleCnt="0"/>
      <dgm:spPr/>
    </dgm:pt>
    <dgm:pt modelId="{3B074F30-FB22-4B8C-8E8A-5A85A2D2648F}" type="pres">
      <dgm:prSet presAssocID="{52A12098-CA09-4092-BD4C-857B18A12FF0}" presName="textNode" presStyleLbl="node1" presStyleIdx="2" presStyleCnt="6">
        <dgm:presLayoutVars>
          <dgm:bulletEnabled val="1"/>
        </dgm:presLayoutVars>
      </dgm:prSet>
      <dgm:spPr/>
      <dgm:t>
        <a:bodyPr/>
        <a:lstStyle/>
        <a:p>
          <a:endParaRPr lang="de-DE"/>
        </a:p>
      </dgm:t>
    </dgm:pt>
    <dgm:pt modelId="{A74741CE-18C4-4717-A27C-2D5AD9BEC15C}" type="pres">
      <dgm:prSet presAssocID="{D95E0778-9CA1-4645-BFFC-AD82CF708522}" presName="sibTrans" presStyleCnt="0"/>
      <dgm:spPr/>
    </dgm:pt>
    <dgm:pt modelId="{F3CF1D2C-97E7-4BD0-980B-B8EF8A7335CB}" type="pres">
      <dgm:prSet presAssocID="{6E190F1F-3BD9-4857-84A8-5D33603C5116}" presName="textNode" presStyleLbl="node1" presStyleIdx="3" presStyleCnt="6">
        <dgm:presLayoutVars>
          <dgm:bulletEnabled val="1"/>
        </dgm:presLayoutVars>
      </dgm:prSet>
      <dgm:spPr/>
      <dgm:t>
        <a:bodyPr/>
        <a:lstStyle/>
        <a:p>
          <a:endParaRPr lang="de-DE"/>
        </a:p>
      </dgm:t>
    </dgm:pt>
    <dgm:pt modelId="{302B9CC8-0F51-450E-8C9A-870B17107A84}" type="pres">
      <dgm:prSet presAssocID="{FFD9E836-BC65-4951-B9E0-CCD6F939A124}" presName="sibTrans" presStyleCnt="0"/>
      <dgm:spPr/>
    </dgm:pt>
    <dgm:pt modelId="{B4200E2A-0B1A-43F7-87E3-263D8F83CE62}" type="pres">
      <dgm:prSet presAssocID="{D601BF77-7497-451D-B1F5-ABED1402788C}" presName="textNode" presStyleLbl="node1" presStyleIdx="4" presStyleCnt="6">
        <dgm:presLayoutVars>
          <dgm:bulletEnabled val="1"/>
        </dgm:presLayoutVars>
      </dgm:prSet>
      <dgm:spPr/>
      <dgm:t>
        <a:bodyPr/>
        <a:lstStyle/>
        <a:p>
          <a:endParaRPr lang="de-DE"/>
        </a:p>
      </dgm:t>
    </dgm:pt>
    <dgm:pt modelId="{883C5937-2589-48B3-8D29-84FA9E4B502C}" type="pres">
      <dgm:prSet presAssocID="{291F36FD-769C-4B11-AC24-63F23D5192EF}" presName="sibTrans" presStyleCnt="0"/>
      <dgm:spPr/>
    </dgm:pt>
    <dgm:pt modelId="{97077795-CBEA-48EE-AF96-C6216745FA68}" type="pres">
      <dgm:prSet presAssocID="{19AC6749-E7F2-45C8-9C0D-F5D911ACA000}" presName="textNode" presStyleLbl="node1" presStyleIdx="5" presStyleCnt="6">
        <dgm:presLayoutVars>
          <dgm:bulletEnabled val="1"/>
        </dgm:presLayoutVars>
      </dgm:prSet>
      <dgm:spPr/>
      <dgm:t>
        <a:bodyPr/>
        <a:lstStyle/>
        <a:p>
          <a:endParaRPr lang="de-DE"/>
        </a:p>
      </dgm:t>
    </dgm:pt>
  </dgm:ptLst>
  <dgm:cxnLst>
    <dgm:cxn modelId="{463D3769-47D8-4A45-A792-332A69D02FD7}" srcId="{3ED28B1A-0179-434F-AB47-63309A077E81}" destId="{ABB8595A-5C34-47FB-A0D1-EC4C06EC7814}" srcOrd="1" destOrd="0" parTransId="{2DA223DF-2978-44BF-993D-1B4A193F0BD9}" sibTransId="{3D7A4AE3-FAB6-4023-9E5C-19857069B9BB}"/>
    <dgm:cxn modelId="{A1CA0591-E4CB-4056-AC49-EB8050179AA6}" type="presOf" srcId="{ABB8595A-5C34-47FB-A0D1-EC4C06EC7814}" destId="{E13F7415-70F0-44C7-AC6A-EB2959B6F387}" srcOrd="0" destOrd="0" presId="urn:microsoft.com/office/officeart/2005/8/layout/hProcess9"/>
    <dgm:cxn modelId="{16637369-0737-4606-9994-43B68BCDC8F6}" srcId="{3ED28B1A-0179-434F-AB47-63309A077E81}" destId="{79DEC861-6355-4F71-B8CB-3F8481B32BAE}" srcOrd="0" destOrd="0" parTransId="{B57BBBCE-CBAA-4385-94B7-82183E4A8E78}" sibTransId="{5ED5C2A6-2A3D-403B-A8BB-8CEB01B378B7}"/>
    <dgm:cxn modelId="{B1E3DCDF-1FD9-4F63-A364-9EED295D53E0}" srcId="{3ED28B1A-0179-434F-AB47-63309A077E81}" destId="{6E190F1F-3BD9-4857-84A8-5D33603C5116}" srcOrd="3" destOrd="0" parTransId="{41DD3A55-00D5-49D5-B912-1747935258EA}" sibTransId="{FFD9E836-BC65-4951-B9E0-CCD6F939A124}"/>
    <dgm:cxn modelId="{5BC6C8AE-79D1-49FE-BF94-51AF77E60E2D}" type="presOf" srcId="{D601BF77-7497-451D-B1F5-ABED1402788C}" destId="{B4200E2A-0B1A-43F7-87E3-263D8F83CE62}" srcOrd="0" destOrd="0" presId="urn:microsoft.com/office/officeart/2005/8/layout/hProcess9"/>
    <dgm:cxn modelId="{96A811C0-0FB6-4C54-8873-15F9FA6F0C59}" type="presOf" srcId="{6E190F1F-3BD9-4857-84A8-5D33603C5116}" destId="{F3CF1D2C-97E7-4BD0-980B-B8EF8A7335CB}" srcOrd="0" destOrd="0" presId="urn:microsoft.com/office/officeart/2005/8/layout/hProcess9"/>
    <dgm:cxn modelId="{81BCF6DB-203C-4C9C-B0E1-8AC115D898BF}" type="presOf" srcId="{52A12098-CA09-4092-BD4C-857B18A12FF0}" destId="{3B074F30-FB22-4B8C-8E8A-5A85A2D2648F}" srcOrd="0" destOrd="0" presId="urn:microsoft.com/office/officeart/2005/8/layout/hProcess9"/>
    <dgm:cxn modelId="{40F177BD-891C-44CA-AB0F-D499E30DEBA5}" type="presOf" srcId="{19AC6749-E7F2-45C8-9C0D-F5D911ACA000}" destId="{97077795-CBEA-48EE-AF96-C6216745FA68}" srcOrd="0" destOrd="0" presId="urn:microsoft.com/office/officeart/2005/8/layout/hProcess9"/>
    <dgm:cxn modelId="{255AE776-4892-428E-BC90-195890EBCAE7}" srcId="{3ED28B1A-0179-434F-AB47-63309A077E81}" destId="{52A12098-CA09-4092-BD4C-857B18A12FF0}" srcOrd="2" destOrd="0" parTransId="{3978FEBE-219D-4591-883E-2F499D181339}" sibTransId="{D95E0778-9CA1-4645-BFFC-AD82CF708522}"/>
    <dgm:cxn modelId="{4B1E6167-959B-4212-8708-A3B1D5D0D49F}" srcId="{3ED28B1A-0179-434F-AB47-63309A077E81}" destId="{D601BF77-7497-451D-B1F5-ABED1402788C}" srcOrd="4" destOrd="0" parTransId="{F9A626A0-3A67-4D63-9615-0368E4A83A4D}" sibTransId="{291F36FD-769C-4B11-AC24-63F23D5192EF}"/>
    <dgm:cxn modelId="{0E3F68C5-A4C2-4839-8F5E-1FF9A6FF9D8E}" type="presOf" srcId="{79DEC861-6355-4F71-B8CB-3F8481B32BAE}" destId="{4C6922CE-4E55-409F-9D47-93B760FBBD96}" srcOrd="0" destOrd="0" presId="urn:microsoft.com/office/officeart/2005/8/layout/hProcess9"/>
    <dgm:cxn modelId="{14E89D04-137C-4A26-A356-D54C2542A9F7}" type="presOf" srcId="{3ED28B1A-0179-434F-AB47-63309A077E81}" destId="{69BFA7B4-45C6-495D-9C33-EE1D90C84FB0}" srcOrd="0" destOrd="0" presId="urn:microsoft.com/office/officeart/2005/8/layout/hProcess9"/>
    <dgm:cxn modelId="{79F4C48E-B097-4A26-9ACA-0C094145F5C0}" srcId="{3ED28B1A-0179-434F-AB47-63309A077E81}" destId="{19AC6749-E7F2-45C8-9C0D-F5D911ACA000}" srcOrd="5" destOrd="0" parTransId="{B57771DF-7601-4AB7-8BB5-CB522D7F2AB9}" sibTransId="{A4E1CDE3-B7A8-472B-8C65-06610C83CF4F}"/>
    <dgm:cxn modelId="{1FCCA2BB-8D8E-4666-8C80-DCD73D2E870E}" type="presParOf" srcId="{69BFA7B4-45C6-495D-9C33-EE1D90C84FB0}" destId="{54618F42-DCE1-493C-907E-5B6A8F509996}" srcOrd="0" destOrd="0" presId="urn:microsoft.com/office/officeart/2005/8/layout/hProcess9"/>
    <dgm:cxn modelId="{8BDA1B83-133D-40E2-9A99-083A41FCB679}" type="presParOf" srcId="{69BFA7B4-45C6-495D-9C33-EE1D90C84FB0}" destId="{4E534559-B563-4765-8DE7-210D71164946}" srcOrd="1" destOrd="0" presId="urn:microsoft.com/office/officeart/2005/8/layout/hProcess9"/>
    <dgm:cxn modelId="{8EDA2512-5C7F-4042-BA12-A2BC5749A136}" type="presParOf" srcId="{4E534559-B563-4765-8DE7-210D71164946}" destId="{4C6922CE-4E55-409F-9D47-93B760FBBD96}" srcOrd="0" destOrd="0" presId="urn:microsoft.com/office/officeart/2005/8/layout/hProcess9"/>
    <dgm:cxn modelId="{B44DC737-A64F-4C47-A939-1168CFC44536}" type="presParOf" srcId="{4E534559-B563-4765-8DE7-210D71164946}" destId="{F458F121-F439-4CA4-9EB8-7005EE6E2F6F}" srcOrd="1" destOrd="0" presId="urn:microsoft.com/office/officeart/2005/8/layout/hProcess9"/>
    <dgm:cxn modelId="{C136AF5A-2A78-4BD1-BC43-EAF58042C0C3}" type="presParOf" srcId="{4E534559-B563-4765-8DE7-210D71164946}" destId="{E13F7415-70F0-44C7-AC6A-EB2959B6F387}" srcOrd="2" destOrd="0" presId="urn:microsoft.com/office/officeart/2005/8/layout/hProcess9"/>
    <dgm:cxn modelId="{2AD926EB-F543-4DEC-9B28-9CD58980C324}" type="presParOf" srcId="{4E534559-B563-4765-8DE7-210D71164946}" destId="{654CD728-D35F-4D8E-93D6-1352AAC89B1D}" srcOrd="3" destOrd="0" presId="urn:microsoft.com/office/officeart/2005/8/layout/hProcess9"/>
    <dgm:cxn modelId="{382B005F-5A7F-4800-B293-69BC193A8162}" type="presParOf" srcId="{4E534559-B563-4765-8DE7-210D71164946}" destId="{3B074F30-FB22-4B8C-8E8A-5A85A2D2648F}" srcOrd="4" destOrd="0" presId="urn:microsoft.com/office/officeart/2005/8/layout/hProcess9"/>
    <dgm:cxn modelId="{CFECAD21-FDE4-47ED-8E4D-84EF0805515F}" type="presParOf" srcId="{4E534559-B563-4765-8DE7-210D71164946}" destId="{A74741CE-18C4-4717-A27C-2D5AD9BEC15C}" srcOrd="5" destOrd="0" presId="urn:microsoft.com/office/officeart/2005/8/layout/hProcess9"/>
    <dgm:cxn modelId="{D8C88F7F-F96C-438F-8DFC-D9EF4F592195}" type="presParOf" srcId="{4E534559-B563-4765-8DE7-210D71164946}" destId="{F3CF1D2C-97E7-4BD0-980B-B8EF8A7335CB}" srcOrd="6" destOrd="0" presId="urn:microsoft.com/office/officeart/2005/8/layout/hProcess9"/>
    <dgm:cxn modelId="{44DA95F2-8E6B-439C-BA4F-416573247E38}" type="presParOf" srcId="{4E534559-B563-4765-8DE7-210D71164946}" destId="{302B9CC8-0F51-450E-8C9A-870B17107A84}" srcOrd="7" destOrd="0" presId="urn:microsoft.com/office/officeart/2005/8/layout/hProcess9"/>
    <dgm:cxn modelId="{3BBBFC0B-7052-4D29-81A9-ABB7D6FA9934}" type="presParOf" srcId="{4E534559-B563-4765-8DE7-210D71164946}" destId="{B4200E2A-0B1A-43F7-87E3-263D8F83CE62}" srcOrd="8" destOrd="0" presId="urn:microsoft.com/office/officeart/2005/8/layout/hProcess9"/>
    <dgm:cxn modelId="{FD9F00C8-5CC4-46B6-AC3E-18CC891D9BA9}" type="presParOf" srcId="{4E534559-B563-4765-8DE7-210D71164946}" destId="{883C5937-2589-48B3-8D29-84FA9E4B502C}" srcOrd="9" destOrd="0" presId="urn:microsoft.com/office/officeart/2005/8/layout/hProcess9"/>
    <dgm:cxn modelId="{A301693B-4707-4581-8806-A0D00F7F58CC}" type="presParOf" srcId="{4E534559-B563-4765-8DE7-210D71164946}" destId="{97077795-CBEA-48EE-AF96-C6216745FA68}"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18F42-DCE1-493C-907E-5B6A8F509996}">
      <dsp:nvSpPr>
        <dsp:cNvPr id="0" name=""/>
        <dsp:cNvSpPr/>
      </dsp:nvSpPr>
      <dsp:spPr>
        <a:xfrm>
          <a:off x="0" y="0"/>
          <a:ext cx="4529303" cy="280831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0A48B2-9D73-4A13-AACE-E8693C1E3AC3}">
      <dsp:nvSpPr>
        <dsp:cNvPr id="0" name=""/>
        <dsp:cNvSpPr/>
      </dsp:nvSpPr>
      <dsp:spPr>
        <a:xfrm>
          <a:off x="1353" y="842493"/>
          <a:ext cx="1018291"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kern="1200" dirty="0">
              <a:solidFill>
                <a:schemeClr val="tx1"/>
              </a:solidFill>
            </a:rPr>
            <a:t>NF- Signal</a:t>
          </a:r>
        </a:p>
      </dsp:txBody>
      <dsp:txXfrm>
        <a:off x="51062" y="892202"/>
        <a:ext cx="918873" cy="1023906"/>
      </dsp:txXfrm>
    </dsp:sp>
    <dsp:sp modelId="{E13F7415-70F0-44C7-AC6A-EB2959B6F387}">
      <dsp:nvSpPr>
        <dsp:cNvPr id="0" name=""/>
        <dsp:cNvSpPr/>
      </dsp:nvSpPr>
      <dsp:spPr>
        <a:xfrm>
          <a:off x="1078252" y="842493"/>
          <a:ext cx="1018291"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b="1" kern="1200" dirty="0">
              <a:solidFill>
                <a:schemeClr val="tx1"/>
              </a:solidFill>
            </a:rPr>
            <a:t>A/D</a:t>
          </a:r>
          <a:br>
            <a:rPr lang="de-DE" sz="1400" b="1" kern="1200" dirty="0">
              <a:solidFill>
                <a:schemeClr val="tx1"/>
              </a:solidFill>
            </a:rPr>
          </a:br>
          <a:r>
            <a:rPr lang="de-DE" sz="1400" b="1" kern="1200" dirty="0">
              <a:solidFill>
                <a:schemeClr val="tx1"/>
              </a:solidFill>
            </a:rPr>
            <a:t>Wandler</a:t>
          </a:r>
        </a:p>
      </dsp:txBody>
      <dsp:txXfrm>
        <a:off x="1127961" y="892202"/>
        <a:ext cx="918873" cy="1023906"/>
      </dsp:txXfrm>
    </dsp:sp>
    <dsp:sp modelId="{3B074F30-FB22-4B8C-8E8A-5A85A2D2648F}">
      <dsp:nvSpPr>
        <dsp:cNvPr id="0" name=""/>
        <dsp:cNvSpPr/>
      </dsp:nvSpPr>
      <dsp:spPr>
        <a:xfrm>
          <a:off x="2155150" y="842493"/>
          <a:ext cx="1018291"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b="1" kern="1200" dirty="0">
              <a:solidFill>
                <a:schemeClr val="tx1"/>
              </a:solidFill>
            </a:rPr>
            <a:t>DSP</a:t>
          </a:r>
        </a:p>
      </dsp:txBody>
      <dsp:txXfrm>
        <a:off x="2204859" y="892202"/>
        <a:ext cx="918873" cy="1023906"/>
      </dsp:txXfrm>
    </dsp:sp>
    <dsp:sp modelId="{F3CF1D2C-97E7-4BD0-980B-B8EF8A7335CB}">
      <dsp:nvSpPr>
        <dsp:cNvPr id="0" name=""/>
        <dsp:cNvSpPr/>
      </dsp:nvSpPr>
      <dsp:spPr>
        <a:xfrm>
          <a:off x="3232048" y="842493"/>
          <a:ext cx="1018291"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b="1" kern="1200" dirty="0">
              <a:solidFill>
                <a:schemeClr val="tx1"/>
              </a:solidFill>
            </a:rPr>
            <a:t>D/A</a:t>
          </a:r>
          <a:br>
            <a:rPr lang="de-DE" sz="1400" b="1" kern="1200" dirty="0">
              <a:solidFill>
                <a:schemeClr val="tx1"/>
              </a:solidFill>
            </a:rPr>
          </a:br>
          <a:r>
            <a:rPr lang="de-DE" sz="1400" b="1" kern="1200" dirty="0">
              <a:solidFill>
                <a:schemeClr val="tx1"/>
              </a:solidFill>
            </a:rPr>
            <a:t>Wandler</a:t>
          </a:r>
        </a:p>
      </dsp:txBody>
      <dsp:txXfrm>
        <a:off x="3281757" y="892202"/>
        <a:ext cx="918873" cy="1023906"/>
      </dsp:txXfrm>
    </dsp:sp>
    <dsp:sp modelId="{5F24EC33-4B43-47CE-BF7B-E5A36DF40A23}">
      <dsp:nvSpPr>
        <dsp:cNvPr id="0" name=""/>
        <dsp:cNvSpPr/>
      </dsp:nvSpPr>
      <dsp:spPr>
        <a:xfrm>
          <a:off x="4308946" y="842493"/>
          <a:ext cx="1018291"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b="1" kern="1200" dirty="0">
              <a:solidFill>
                <a:schemeClr val="tx1"/>
              </a:solidFill>
            </a:rPr>
            <a:t>Laut-spreche</a:t>
          </a:r>
          <a:r>
            <a:rPr lang="de-DE" sz="1400" kern="1200" dirty="0">
              <a:solidFill>
                <a:schemeClr val="tx1"/>
              </a:solidFill>
            </a:rPr>
            <a:t>r</a:t>
          </a:r>
        </a:p>
      </dsp:txBody>
      <dsp:txXfrm>
        <a:off x="4358655" y="892202"/>
        <a:ext cx="918873" cy="10239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18F42-DCE1-493C-907E-5B6A8F509996}">
      <dsp:nvSpPr>
        <dsp:cNvPr id="0" name=""/>
        <dsp:cNvSpPr/>
      </dsp:nvSpPr>
      <dsp:spPr>
        <a:xfrm>
          <a:off x="432028" y="0"/>
          <a:ext cx="4529303" cy="280831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6922CE-4E55-409F-9D47-93B760FBBD96}">
      <dsp:nvSpPr>
        <dsp:cNvPr id="0" name=""/>
        <dsp:cNvSpPr/>
      </dsp:nvSpPr>
      <dsp:spPr>
        <a:xfrm>
          <a:off x="4130" y="842493"/>
          <a:ext cx="1009323"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de-DE" sz="1000" kern="1200" dirty="0"/>
            <a:t>ZF-Stufe</a:t>
          </a:r>
        </a:p>
      </dsp:txBody>
      <dsp:txXfrm>
        <a:off x="53401" y="891764"/>
        <a:ext cx="910781" cy="1024782"/>
      </dsp:txXfrm>
    </dsp:sp>
    <dsp:sp modelId="{E13F7415-70F0-44C7-AC6A-EB2959B6F387}">
      <dsp:nvSpPr>
        <dsp:cNvPr id="0" name=""/>
        <dsp:cNvSpPr/>
      </dsp:nvSpPr>
      <dsp:spPr>
        <a:xfrm>
          <a:off x="1081882" y="842493"/>
          <a:ext cx="1009323"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de-DE" sz="1000" kern="1200" dirty="0"/>
            <a:t>A/D</a:t>
          </a:r>
          <a:br>
            <a:rPr lang="de-DE" sz="1000" kern="1200" dirty="0"/>
          </a:br>
          <a:r>
            <a:rPr lang="de-DE" sz="1000" kern="1200" dirty="0"/>
            <a:t>Wandler</a:t>
          </a:r>
        </a:p>
      </dsp:txBody>
      <dsp:txXfrm>
        <a:off x="1131153" y="891764"/>
        <a:ext cx="910781" cy="1024782"/>
      </dsp:txXfrm>
    </dsp:sp>
    <dsp:sp modelId="{3B074F30-FB22-4B8C-8E8A-5A85A2D2648F}">
      <dsp:nvSpPr>
        <dsp:cNvPr id="0" name=""/>
        <dsp:cNvSpPr/>
      </dsp:nvSpPr>
      <dsp:spPr>
        <a:xfrm>
          <a:off x="2159634" y="842493"/>
          <a:ext cx="1009323"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de-DE" sz="1000" kern="1200" dirty="0"/>
            <a:t>DSP</a:t>
          </a:r>
        </a:p>
      </dsp:txBody>
      <dsp:txXfrm>
        <a:off x="2208905" y="891764"/>
        <a:ext cx="910781" cy="1024782"/>
      </dsp:txXfrm>
    </dsp:sp>
    <dsp:sp modelId="{F3CF1D2C-97E7-4BD0-980B-B8EF8A7335CB}">
      <dsp:nvSpPr>
        <dsp:cNvPr id="0" name=""/>
        <dsp:cNvSpPr/>
      </dsp:nvSpPr>
      <dsp:spPr>
        <a:xfrm>
          <a:off x="3237386" y="842493"/>
          <a:ext cx="1009323"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de-DE" sz="1000" kern="1200" dirty="0"/>
            <a:t>D/A</a:t>
          </a:r>
          <a:br>
            <a:rPr lang="de-DE" sz="1000" kern="1200" dirty="0"/>
          </a:br>
          <a:r>
            <a:rPr lang="de-DE" sz="1000" kern="1200" dirty="0"/>
            <a:t>Wandler</a:t>
          </a:r>
        </a:p>
      </dsp:txBody>
      <dsp:txXfrm>
        <a:off x="3286657" y="891764"/>
        <a:ext cx="910781" cy="1024782"/>
      </dsp:txXfrm>
    </dsp:sp>
    <dsp:sp modelId="{71E65A7E-706B-4BDE-9890-CF3B115716F9}">
      <dsp:nvSpPr>
        <dsp:cNvPr id="0" name=""/>
        <dsp:cNvSpPr/>
      </dsp:nvSpPr>
      <dsp:spPr>
        <a:xfrm>
          <a:off x="4315138" y="842493"/>
          <a:ext cx="1009323"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de-DE" sz="1000" kern="1200" dirty="0"/>
            <a:t>Lautsprecher</a:t>
          </a:r>
        </a:p>
      </dsp:txBody>
      <dsp:txXfrm>
        <a:off x="4364409" y="891764"/>
        <a:ext cx="910781" cy="10247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18F42-DCE1-493C-907E-5B6A8F509996}">
      <dsp:nvSpPr>
        <dsp:cNvPr id="0" name=""/>
        <dsp:cNvSpPr/>
      </dsp:nvSpPr>
      <dsp:spPr>
        <a:xfrm>
          <a:off x="399644" y="0"/>
          <a:ext cx="4529303" cy="2808312"/>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6922CE-4E55-409F-9D47-93B760FBBD96}">
      <dsp:nvSpPr>
        <dsp:cNvPr id="0" name=""/>
        <dsp:cNvSpPr/>
      </dsp:nvSpPr>
      <dsp:spPr>
        <a:xfrm>
          <a:off x="1040" y="842493"/>
          <a:ext cx="846122"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de-DE" sz="800" kern="1200" dirty="0"/>
            <a:t>Bandfilter</a:t>
          </a:r>
        </a:p>
      </dsp:txBody>
      <dsp:txXfrm>
        <a:off x="42344" y="883797"/>
        <a:ext cx="763514" cy="1040716"/>
      </dsp:txXfrm>
    </dsp:sp>
    <dsp:sp modelId="{E13F7415-70F0-44C7-AC6A-EB2959B6F387}">
      <dsp:nvSpPr>
        <dsp:cNvPr id="0" name=""/>
        <dsp:cNvSpPr/>
      </dsp:nvSpPr>
      <dsp:spPr>
        <a:xfrm>
          <a:off x="897118" y="842493"/>
          <a:ext cx="846122"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de-DE" sz="800" kern="1200" dirty="0"/>
            <a:t>A/D</a:t>
          </a:r>
          <a:br>
            <a:rPr lang="de-DE" sz="800" kern="1200" dirty="0"/>
          </a:br>
          <a:r>
            <a:rPr lang="de-DE" sz="800" kern="1200" dirty="0"/>
            <a:t>Wandler</a:t>
          </a:r>
        </a:p>
      </dsp:txBody>
      <dsp:txXfrm>
        <a:off x="938422" y="883797"/>
        <a:ext cx="763514" cy="1040716"/>
      </dsp:txXfrm>
    </dsp:sp>
    <dsp:sp modelId="{3B074F30-FB22-4B8C-8E8A-5A85A2D2648F}">
      <dsp:nvSpPr>
        <dsp:cNvPr id="0" name=""/>
        <dsp:cNvSpPr/>
      </dsp:nvSpPr>
      <dsp:spPr>
        <a:xfrm>
          <a:off x="1793196" y="842493"/>
          <a:ext cx="846122"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de-DE" sz="800" kern="1200" dirty="0"/>
            <a:t>FPGA</a:t>
          </a:r>
        </a:p>
      </dsp:txBody>
      <dsp:txXfrm>
        <a:off x="1834500" y="883797"/>
        <a:ext cx="763514" cy="1040716"/>
      </dsp:txXfrm>
    </dsp:sp>
    <dsp:sp modelId="{F3CF1D2C-97E7-4BD0-980B-B8EF8A7335CB}">
      <dsp:nvSpPr>
        <dsp:cNvPr id="0" name=""/>
        <dsp:cNvSpPr/>
      </dsp:nvSpPr>
      <dsp:spPr>
        <a:xfrm>
          <a:off x="2689273" y="842493"/>
          <a:ext cx="846122"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de-DE" sz="800" kern="1200" dirty="0"/>
            <a:t>DSP</a:t>
          </a:r>
        </a:p>
      </dsp:txBody>
      <dsp:txXfrm>
        <a:off x="2730577" y="883797"/>
        <a:ext cx="763514" cy="1040716"/>
      </dsp:txXfrm>
    </dsp:sp>
    <dsp:sp modelId="{B4200E2A-0B1A-43F7-87E3-263D8F83CE62}">
      <dsp:nvSpPr>
        <dsp:cNvPr id="0" name=""/>
        <dsp:cNvSpPr/>
      </dsp:nvSpPr>
      <dsp:spPr>
        <a:xfrm>
          <a:off x="3585351" y="842493"/>
          <a:ext cx="846122"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de-DE" sz="800" kern="1200" dirty="0"/>
            <a:t>D/A</a:t>
          </a:r>
          <a:br>
            <a:rPr lang="de-DE" sz="800" kern="1200" dirty="0"/>
          </a:br>
          <a:r>
            <a:rPr lang="de-DE" sz="800" kern="1200" dirty="0"/>
            <a:t>Wandler</a:t>
          </a:r>
        </a:p>
      </dsp:txBody>
      <dsp:txXfrm>
        <a:off x="3626655" y="883797"/>
        <a:ext cx="763514" cy="1040716"/>
      </dsp:txXfrm>
    </dsp:sp>
    <dsp:sp modelId="{97077795-CBEA-48EE-AF96-C6216745FA68}">
      <dsp:nvSpPr>
        <dsp:cNvPr id="0" name=""/>
        <dsp:cNvSpPr/>
      </dsp:nvSpPr>
      <dsp:spPr>
        <a:xfrm>
          <a:off x="4481429" y="842493"/>
          <a:ext cx="846122" cy="1123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de-DE" sz="800" kern="1200" dirty="0"/>
            <a:t>Lautsprecher</a:t>
          </a:r>
        </a:p>
      </dsp:txBody>
      <dsp:txXfrm>
        <a:off x="4522733" y="883797"/>
        <a:ext cx="763514" cy="104071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103757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037578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1037578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1037578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1713832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1037578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1037578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21035954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icomeurope.com/files/IC-706MKIIG_D.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commons.wikimedia.org/w/index.php?curid=24632383" TargetMode="External"/><Relationship Id="rId5" Type="http://schemas.openxmlformats.org/officeDocument/2006/relationships/image" Target="../media/image5.JP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hyperlink" Target="https://www.yaesu.com/downloadFile.cfm?FileID=9429&amp;FileCatID=156&amp;FileName=FT-891%20Brochure.pdf&amp;FileContentType=application/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kenwood.com/usa/com/support/pdf/TS-590SG.pdf" TargetMode="Externa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commons.wikimedia.org/w/index.php?curid=25836668"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icomeurope.com/files/HAM_IC-7300_BRO_D_20160122.pdf" TargetMode="Externa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Moderne Transceiverkonzepte</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7007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259632" y="1844824"/>
            <a:ext cx="6984776" cy="1362075"/>
          </a:xfrm>
        </p:spPr>
        <p:txBody>
          <a:bodyPr/>
          <a:lstStyle/>
          <a:p>
            <a:r>
              <a:rPr lang="de-DE" dirty="0"/>
              <a:t>Wurde alles empfangen?</a:t>
            </a:r>
          </a:p>
        </p:txBody>
      </p:sp>
    </p:spTree>
    <p:extLst>
      <p:ext uri="{BB962C8B-B14F-4D97-AF65-F5344CB8AC3E}">
        <p14:creationId xmlns:p14="http://schemas.microsoft.com/office/powerpoint/2010/main" val="942226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8516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dirty="0"/>
              <a:t>Das demodulierte NF-Signal wird einem </a:t>
            </a:r>
            <a:r>
              <a:rPr lang="de-DE" sz="1600" b="1" dirty="0">
                <a:solidFill>
                  <a:srgbClr val="FF0000"/>
                </a:solidFill>
              </a:rPr>
              <a:t>Analog-Digital-Wandler</a:t>
            </a:r>
            <a:r>
              <a:rPr lang="de-DE" sz="1600" dirty="0"/>
              <a:t> zugeführt und digitalisiert.</a:t>
            </a:r>
            <a:br>
              <a:rPr lang="de-DE" sz="1600" dirty="0"/>
            </a:br>
            <a:r>
              <a:rPr lang="de-DE" sz="1100" dirty="0"/>
              <a:t/>
            </a:r>
            <a:br>
              <a:rPr lang="de-DE" sz="1100" dirty="0"/>
            </a:br>
            <a:r>
              <a:rPr lang="de-DE" sz="1600" dirty="0"/>
              <a:t>Ein </a:t>
            </a:r>
            <a:r>
              <a:rPr lang="de-DE" sz="1600" b="1" dirty="0">
                <a:solidFill>
                  <a:srgbClr val="FF0000"/>
                </a:solidFill>
              </a:rPr>
              <a:t>d</a:t>
            </a:r>
            <a:r>
              <a:rPr lang="de-DE" sz="1600" b="1" dirty="0"/>
              <a:t>igitaler </a:t>
            </a:r>
            <a:r>
              <a:rPr lang="de-DE" sz="1600" b="1" dirty="0">
                <a:solidFill>
                  <a:srgbClr val="FF0000"/>
                </a:solidFill>
              </a:rPr>
              <a:t>S</a:t>
            </a:r>
            <a:r>
              <a:rPr lang="de-DE" sz="1600" b="1" dirty="0"/>
              <a:t>ignal</a:t>
            </a:r>
            <a:r>
              <a:rPr lang="de-DE" sz="1600" b="1" dirty="0">
                <a:solidFill>
                  <a:srgbClr val="FF0000"/>
                </a:solidFill>
              </a:rPr>
              <a:t>p</a:t>
            </a:r>
            <a:r>
              <a:rPr lang="de-DE" sz="1600" b="1" dirty="0"/>
              <a:t>rozessor (</a:t>
            </a:r>
            <a:r>
              <a:rPr lang="de-DE" sz="1600" b="1" dirty="0">
                <a:solidFill>
                  <a:srgbClr val="FF0000"/>
                </a:solidFill>
              </a:rPr>
              <a:t>DSP</a:t>
            </a:r>
            <a:r>
              <a:rPr lang="de-DE" sz="1600" b="1" dirty="0"/>
              <a:t>) </a:t>
            </a:r>
            <a:r>
              <a:rPr lang="de-DE" sz="1600" dirty="0"/>
              <a:t>dient der weiteren Bearbeitung, wie </a:t>
            </a:r>
            <a:r>
              <a:rPr lang="de-DE" sz="1600" b="1" dirty="0">
                <a:solidFill>
                  <a:srgbClr val="FF0000"/>
                </a:solidFill>
              </a:rPr>
              <a:t>variable NF-Filter</a:t>
            </a:r>
            <a:r>
              <a:rPr lang="de-DE" sz="1600" dirty="0"/>
              <a:t>, </a:t>
            </a:r>
            <a:r>
              <a:rPr lang="de-DE" sz="1600" b="1" dirty="0">
                <a:solidFill>
                  <a:srgbClr val="FF0000"/>
                </a:solidFill>
              </a:rPr>
              <a:t>Rauschunterdrückung</a:t>
            </a:r>
            <a:r>
              <a:rPr lang="de-DE" sz="1600" dirty="0"/>
              <a:t> und </a:t>
            </a:r>
            <a:r>
              <a:rPr lang="de-DE" sz="1600" b="1" dirty="0">
                <a:solidFill>
                  <a:srgbClr val="FF0000"/>
                </a:solidFill>
              </a:rPr>
              <a:t>Notch-Filter</a:t>
            </a:r>
            <a:r>
              <a:rPr lang="de-DE" sz="1600" dirty="0"/>
              <a:t>.</a:t>
            </a:r>
          </a:p>
          <a:p>
            <a:pPr marL="0" indent="0">
              <a:buNone/>
            </a:pPr>
            <a:endParaRPr lang="de-DE" sz="1100" dirty="0"/>
          </a:p>
          <a:p>
            <a:pPr marL="0" indent="0">
              <a:buNone/>
            </a:pPr>
            <a:r>
              <a:rPr lang="de-DE" sz="1600" dirty="0"/>
              <a:t>Danach wird das </a:t>
            </a:r>
            <a:r>
              <a:rPr lang="de-DE" sz="1600" b="1" dirty="0">
                <a:solidFill>
                  <a:srgbClr val="FF0000"/>
                </a:solidFill>
              </a:rPr>
              <a:t>Signal</a:t>
            </a:r>
            <a:r>
              <a:rPr lang="de-DE" sz="1600" dirty="0"/>
              <a:t> durch einen Digital-Analog-Wandler wieder hörbar gemacht und einem </a:t>
            </a:r>
            <a:r>
              <a:rPr lang="de-DE" sz="1600" b="1" dirty="0">
                <a:solidFill>
                  <a:srgbClr val="FF0000"/>
                </a:solidFill>
              </a:rPr>
              <a:t>Lautsprecher</a:t>
            </a:r>
            <a:r>
              <a:rPr lang="de-DE" sz="1600" dirty="0"/>
              <a:t> zugeführt.</a:t>
            </a:r>
            <a:br>
              <a:rPr lang="de-DE" sz="1600" dirty="0"/>
            </a:br>
            <a:r>
              <a:rPr lang="de-DE" sz="1100" dirty="0"/>
              <a:t/>
            </a:r>
            <a:br>
              <a:rPr lang="de-DE" sz="1100" dirty="0"/>
            </a:br>
            <a:r>
              <a:rPr lang="de-DE" sz="1600" dirty="0"/>
              <a:t>NF-DSP gibt es auch als </a:t>
            </a:r>
            <a:r>
              <a:rPr lang="de-DE" sz="1600" b="1" dirty="0">
                <a:solidFill>
                  <a:srgbClr val="FF0000"/>
                </a:solidFill>
              </a:rPr>
              <a:t>Zusatzgerät</a:t>
            </a:r>
            <a:r>
              <a:rPr lang="de-DE" sz="1600" dirty="0"/>
              <a:t>, das an den Lautsprecherausgang angeschlossen werden kann.</a:t>
            </a:r>
            <a:endParaRPr lang="de-DE" sz="2000" dirty="0"/>
          </a:p>
        </p:txBody>
      </p:sp>
      <p:sp>
        <p:nvSpPr>
          <p:cNvPr id="2" name="Title 1"/>
          <p:cNvSpPr>
            <a:spLocks noGrp="1"/>
          </p:cNvSpPr>
          <p:nvPr>
            <p:ph type="title"/>
          </p:nvPr>
        </p:nvSpPr>
        <p:spPr>
          <a:xfrm>
            <a:off x="313184" y="145569"/>
            <a:ext cx="8229600" cy="634082"/>
          </a:xfrm>
        </p:spPr>
        <p:txBody>
          <a:bodyPr>
            <a:normAutofit fontScale="90000"/>
          </a:bodyPr>
          <a:lstStyle/>
          <a:p>
            <a:r>
              <a:rPr lang="de-DE" dirty="0"/>
              <a:t>NF- DSP</a:t>
            </a:r>
            <a:endParaRPr lang="en-GB" dirty="0"/>
          </a:p>
        </p:txBody>
      </p:sp>
      <p:graphicFrame>
        <p:nvGraphicFramePr>
          <p:cNvPr id="6" name="Diagramm 5"/>
          <p:cNvGraphicFramePr/>
          <p:nvPr>
            <p:extLst>
              <p:ext uri="{D42A27DB-BD31-4B8C-83A1-F6EECF244321}">
                <p14:modId xmlns:p14="http://schemas.microsoft.com/office/powerpoint/2010/main" val="518939784"/>
              </p:ext>
            </p:extLst>
          </p:nvPr>
        </p:nvGraphicFramePr>
        <p:xfrm>
          <a:off x="1763688" y="779651"/>
          <a:ext cx="5328592" cy="2808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99501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1600" b="1" dirty="0">
              <a:solidFill>
                <a:srgbClr val="FF0000"/>
              </a:solidFill>
            </a:endParaRPr>
          </a:p>
          <a:p>
            <a:pPr marL="0" indent="0">
              <a:buNone/>
            </a:pPr>
            <a:r>
              <a:rPr lang="de-DE" sz="1600" dirty="0"/>
              <a:t>Typische Vertreter dieses Konzepts sind die um die Jahrtausendwende herausgekommenen Mobil- und Portabeltransceiver ICOM IC-706 und Yaesu FT-857. Sie bieten die Bänder  von 160m bis 70cm in AM/FM/SSB und CW. Die NF DSP war je nach Modell optional nachrüstbar oder direkt mit eingebaut.</a:t>
            </a:r>
          </a:p>
          <a:p>
            <a:pPr marL="0" indent="0">
              <a:buNone/>
            </a:pPr>
            <a:endParaRPr lang="de-DE" sz="2000" dirty="0"/>
          </a:p>
        </p:txBody>
      </p:sp>
      <p:sp>
        <p:nvSpPr>
          <p:cNvPr id="2" name="Title 1"/>
          <p:cNvSpPr>
            <a:spLocks noGrp="1"/>
          </p:cNvSpPr>
          <p:nvPr>
            <p:ph type="title"/>
          </p:nvPr>
        </p:nvSpPr>
        <p:spPr/>
        <p:txBody>
          <a:bodyPr>
            <a:normAutofit fontScale="90000"/>
          </a:bodyPr>
          <a:lstStyle/>
          <a:p>
            <a:r>
              <a:rPr lang="de-DE" dirty="0" smtClean="0"/>
              <a:t>NF-DSP</a:t>
            </a:r>
            <a:endParaRPr lang="en-GB" sz="2200" dirty="0"/>
          </a:p>
        </p:txBody>
      </p:sp>
      <p:sp>
        <p:nvSpPr>
          <p:cNvPr id="4" name="Textfeld 3"/>
          <p:cNvSpPr txBox="1"/>
          <p:nvPr/>
        </p:nvSpPr>
        <p:spPr>
          <a:xfrm>
            <a:off x="897344" y="5620662"/>
            <a:ext cx="2877711" cy="338554"/>
          </a:xfrm>
          <a:prstGeom prst="rect">
            <a:avLst/>
          </a:prstGeom>
          <a:noFill/>
        </p:spPr>
        <p:txBody>
          <a:bodyPr wrap="none" rtlCol="0">
            <a:spAutoFit/>
          </a:bodyPr>
          <a:lstStyle/>
          <a:p>
            <a:r>
              <a:rPr lang="de-DE" sz="800" dirty="0"/>
              <a:t>Bildquelle: Broschüre der Fima ICOM</a:t>
            </a:r>
            <a:br>
              <a:rPr lang="de-DE" sz="800" dirty="0"/>
            </a:br>
            <a:r>
              <a:rPr lang="de-DE" sz="800" dirty="0">
                <a:hlinkClick r:id="rId3"/>
              </a:rPr>
              <a:t>http://www.icomeurope.com/files/IC-706MKIIG_D.pdf</a:t>
            </a:r>
            <a:endParaRPr lang="de-DE" sz="8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60" y="3717032"/>
            <a:ext cx="4132481" cy="180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Grafik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1303" y="2745988"/>
            <a:ext cx="4371761" cy="2160240"/>
          </a:xfrm>
          <a:prstGeom prst="rect">
            <a:avLst/>
          </a:prstGeom>
        </p:spPr>
      </p:pic>
      <p:sp>
        <p:nvSpPr>
          <p:cNvPr id="7" name="Textfeld 6"/>
          <p:cNvSpPr txBox="1"/>
          <p:nvPr/>
        </p:nvSpPr>
        <p:spPr>
          <a:xfrm>
            <a:off x="5107877" y="4906228"/>
            <a:ext cx="3358612" cy="338554"/>
          </a:xfrm>
          <a:prstGeom prst="rect">
            <a:avLst/>
          </a:prstGeom>
          <a:noFill/>
        </p:spPr>
        <p:txBody>
          <a:bodyPr wrap="none" rtlCol="0">
            <a:spAutoFit/>
          </a:bodyPr>
          <a:lstStyle/>
          <a:p>
            <a:r>
              <a:rPr lang="de-DE" sz="800" dirty="0"/>
              <a:t>Bildquelle: </a:t>
            </a:r>
            <a:r>
              <a:rPr lang="de-DE" sz="800" dirty="0" err="1"/>
              <a:t>Usohoso</a:t>
            </a:r>
            <a:r>
              <a:rPr lang="de-DE" sz="800" dirty="0"/>
              <a:t> - Eigenes Werk, CC BY-SA 3.0</a:t>
            </a:r>
          </a:p>
          <a:p>
            <a:r>
              <a:rPr lang="de-DE" sz="800" dirty="0">
                <a:hlinkClick r:id="rId6"/>
              </a:rPr>
              <a:t>https://commons.wikimedia.org/w/index.php?curid=24632383</a:t>
            </a:r>
            <a:endParaRPr lang="de-DE" sz="800" dirty="0"/>
          </a:p>
        </p:txBody>
      </p:sp>
    </p:spTree>
    <p:extLst>
      <p:ext uri="{BB962C8B-B14F-4D97-AF65-F5344CB8AC3E}">
        <p14:creationId xmlns:p14="http://schemas.microsoft.com/office/powerpoint/2010/main" val="4174820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b="1" dirty="0"/>
              <a:t/>
            </a:r>
            <a:br>
              <a:rPr lang="de-DE" sz="1600" b="1" dirty="0"/>
            </a:br>
            <a:r>
              <a:rPr lang="de-DE" sz="1600" dirty="0"/>
              <a:t>Das Signal wird nach der letzten ZF-Stufe (z.B. 24 kHz) einem Analog-Digital-Wandler zugeführt und digitalisiert.</a:t>
            </a:r>
            <a:br>
              <a:rPr lang="de-DE" sz="1600" dirty="0"/>
            </a:br>
            <a:r>
              <a:rPr lang="de-DE" sz="1000" dirty="0"/>
              <a:t/>
            </a:r>
            <a:br>
              <a:rPr lang="de-DE" sz="1000" dirty="0"/>
            </a:br>
            <a:r>
              <a:rPr lang="de-DE" sz="1600" dirty="0"/>
              <a:t>Ein digitaler Signalprozessor (DSP) dient der Demodulation und ermöglicht variable Filter, Rauschunterdrückung und </a:t>
            </a:r>
            <a:r>
              <a:rPr lang="de-DE" sz="1600" dirty="0" err="1"/>
              <a:t>Notch</a:t>
            </a:r>
            <a:r>
              <a:rPr lang="de-DE" sz="1600" dirty="0"/>
              <a:t>-Filter.</a:t>
            </a:r>
          </a:p>
          <a:p>
            <a:pPr marL="0" indent="0">
              <a:buNone/>
            </a:pPr>
            <a:endParaRPr lang="de-DE" sz="1000" dirty="0"/>
          </a:p>
          <a:p>
            <a:pPr marL="0" indent="0">
              <a:buNone/>
            </a:pPr>
            <a:r>
              <a:rPr lang="de-DE" sz="1600" dirty="0"/>
              <a:t>Danach wird das Signal durch einen Digital-Analog-Wandler hörbar gemacht und einem Lautsprecher zugeführt.</a:t>
            </a:r>
            <a:endParaRPr lang="de-DE" sz="2000" dirty="0"/>
          </a:p>
        </p:txBody>
      </p:sp>
      <p:sp>
        <p:nvSpPr>
          <p:cNvPr id="2" name="Title 1"/>
          <p:cNvSpPr>
            <a:spLocks noGrp="1"/>
          </p:cNvSpPr>
          <p:nvPr>
            <p:ph type="title"/>
          </p:nvPr>
        </p:nvSpPr>
        <p:spPr>
          <a:xfrm>
            <a:off x="457200" y="445918"/>
            <a:ext cx="8229600" cy="634082"/>
          </a:xfrm>
        </p:spPr>
        <p:txBody>
          <a:bodyPr>
            <a:normAutofit fontScale="90000"/>
          </a:bodyPr>
          <a:lstStyle/>
          <a:p>
            <a:r>
              <a:rPr lang="de-DE" dirty="0"/>
              <a:t>ZF – DSP</a:t>
            </a:r>
            <a:br>
              <a:rPr lang="de-DE" dirty="0"/>
            </a:br>
            <a:endParaRPr lang="en-GB" sz="2200" b="0" dirty="0"/>
          </a:p>
        </p:txBody>
      </p:sp>
      <p:graphicFrame>
        <p:nvGraphicFramePr>
          <p:cNvPr id="6" name="Diagramm 5"/>
          <p:cNvGraphicFramePr/>
          <p:nvPr>
            <p:extLst>
              <p:ext uri="{D42A27DB-BD31-4B8C-83A1-F6EECF244321}">
                <p14:modId xmlns:p14="http://schemas.microsoft.com/office/powerpoint/2010/main" val="953503523"/>
              </p:ext>
            </p:extLst>
          </p:nvPr>
        </p:nvGraphicFramePr>
        <p:xfrm>
          <a:off x="2699792" y="1049128"/>
          <a:ext cx="5328592" cy="2808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96091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1600" dirty="0">
              <a:solidFill>
                <a:srgbClr val="FF0000"/>
              </a:solidFill>
            </a:endParaRPr>
          </a:p>
          <a:p>
            <a:pPr marL="0" indent="0" algn="ctr">
              <a:buNone/>
            </a:pPr>
            <a:r>
              <a:rPr lang="de-DE" sz="1600" dirty="0"/>
              <a:t>Beispiel für </a:t>
            </a:r>
            <a:r>
              <a:rPr lang="de-DE" sz="1600" dirty="0">
                <a:solidFill>
                  <a:srgbClr val="FF0000"/>
                </a:solidFill>
              </a:rPr>
              <a:t>Aufwärtsmischung</a:t>
            </a:r>
            <a:r>
              <a:rPr lang="de-DE" sz="1600" dirty="0"/>
              <a:t> mit </a:t>
            </a:r>
            <a:r>
              <a:rPr lang="de-DE" sz="1600" dirty="0">
                <a:solidFill>
                  <a:srgbClr val="FF0000"/>
                </a:solidFill>
              </a:rPr>
              <a:t>digitaler Signalverarbeitung </a:t>
            </a:r>
            <a:r>
              <a:rPr lang="de-DE" sz="1600" dirty="0"/>
              <a:t>in der ZF:</a:t>
            </a:r>
            <a:br>
              <a:rPr lang="de-DE" sz="1600" dirty="0"/>
            </a:br>
            <a:r>
              <a:rPr lang="de-DE" sz="1600" dirty="0"/>
              <a:t>Yaesu FT-891 - 160m bis 6m – AM/FM/SSB/CW - Mobiltransceiver</a:t>
            </a:r>
          </a:p>
          <a:p>
            <a:pPr marL="0" indent="0">
              <a:buNone/>
            </a:pPr>
            <a:endParaRPr lang="de-DE" sz="2000" dirty="0"/>
          </a:p>
        </p:txBody>
      </p:sp>
      <p:sp>
        <p:nvSpPr>
          <p:cNvPr id="2" name="Title 1"/>
          <p:cNvSpPr>
            <a:spLocks noGrp="1"/>
          </p:cNvSpPr>
          <p:nvPr>
            <p:ph type="title"/>
          </p:nvPr>
        </p:nvSpPr>
        <p:spPr/>
        <p:txBody>
          <a:bodyPr>
            <a:normAutofit fontScale="90000"/>
          </a:bodyPr>
          <a:lstStyle/>
          <a:p>
            <a:r>
              <a:rPr lang="de-DE" dirty="0"/>
              <a:t>Dreifachsuper mit ZF-DSP</a:t>
            </a:r>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988840"/>
            <a:ext cx="8890000" cy="1943100"/>
          </a:xfrm>
          <a:prstGeom prst="rect">
            <a:avLst/>
          </a:prstGeom>
        </p:spPr>
      </p:pic>
      <p:sp>
        <p:nvSpPr>
          <p:cNvPr id="4" name="Textfeld 3"/>
          <p:cNvSpPr txBox="1"/>
          <p:nvPr/>
        </p:nvSpPr>
        <p:spPr>
          <a:xfrm>
            <a:off x="25648" y="5951408"/>
            <a:ext cx="7040710" cy="338554"/>
          </a:xfrm>
          <a:prstGeom prst="rect">
            <a:avLst/>
          </a:prstGeom>
          <a:noFill/>
        </p:spPr>
        <p:txBody>
          <a:bodyPr wrap="none" rtlCol="0">
            <a:spAutoFit/>
          </a:bodyPr>
          <a:lstStyle/>
          <a:p>
            <a:r>
              <a:rPr lang="de-DE" sz="800" dirty="0"/>
              <a:t>Bildquelle: Broschüre der Fima Yaesu</a:t>
            </a:r>
            <a:br>
              <a:rPr lang="de-DE" sz="800" dirty="0"/>
            </a:br>
            <a:r>
              <a:rPr lang="de-DE" sz="800" dirty="0">
                <a:hlinkClick r:id="rId4"/>
              </a:rPr>
              <a:t>https://www.yaesu.com/downloadFile.cfm?FileID=9429&amp;FileCatID=156&amp;FileName=FT%2D891%20Brochure.pdf&amp;FileContentType=application%2Fpdf</a:t>
            </a:r>
            <a:endParaRPr lang="de-DE" sz="800" dirty="0"/>
          </a:p>
        </p:txBody>
      </p:sp>
      <p:pic>
        <p:nvPicPr>
          <p:cNvPr id="5" name="Grafik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1840" y="3931940"/>
            <a:ext cx="3024336" cy="1854926"/>
          </a:xfrm>
          <a:prstGeom prst="rect">
            <a:avLst/>
          </a:prstGeom>
        </p:spPr>
      </p:pic>
    </p:spTree>
    <p:extLst>
      <p:ext uri="{BB962C8B-B14F-4D97-AF65-F5344CB8AC3E}">
        <p14:creationId xmlns:p14="http://schemas.microsoft.com/office/powerpoint/2010/main" val="1828477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1600" dirty="0">
              <a:solidFill>
                <a:srgbClr val="FF0000"/>
              </a:solidFill>
            </a:endParaRPr>
          </a:p>
          <a:p>
            <a:pPr marL="0" indent="0" algn="ctr">
              <a:buNone/>
            </a:pPr>
            <a:r>
              <a:rPr lang="de-DE" sz="1400" dirty="0"/>
              <a:t>Beispiel für </a:t>
            </a:r>
            <a:r>
              <a:rPr lang="de-DE" sz="1400" dirty="0">
                <a:solidFill>
                  <a:srgbClr val="FF0000"/>
                </a:solidFill>
              </a:rPr>
              <a:t>Aufwärts- und Abwärtsmischung </a:t>
            </a:r>
            <a:r>
              <a:rPr lang="de-DE" sz="1400" dirty="0"/>
              <a:t>mit </a:t>
            </a:r>
            <a:r>
              <a:rPr lang="de-DE" sz="1400" dirty="0">
                <a:solidFill>
                  <a:srgbClr val="FF0000"/>
                </a:solidFill>
              </a:rPr>
              <a:t>digitaler Signalverarbeitung </a:t>
            </a:r>
            <a:r>
              <a:rPr lang="de-DE" sz="1400" dirty="0"/>
              <a:t>in der ZF:</a:t>
            </a:r>
            <a:br>
              <a:rPr lang="de-DE" sz="1400" dirty="0"/>
            </a:br>
            <a:r>
              <a:rPr lang="de-DE" sz="1400" dirty="0"/>
              <a:t>Kenwood TS-590 - 160m bis 6m – AM/FM/SSB/CW – Stationstransceiver</a:t>
            </a:r>
          </a:p>
          <a:p>
            <a:pPr marL="0" indent="0">
              <a:buNone/>
            </a:pPr>
            <a:endParaRPr lang="de-DE" sz="1600" dirty="0"/>
          </a:p>
          <a:p>
            <a:pPr marL="0" indent="0">
              <a:buNone/>
            </a:pPr>
            <a:endParaRPr lang="de-DE" sz="2000" dirty="0"/>
          </a:p>
        </p:txBody>
      </p:sp>
      <p:sp>
        <p:nvSpPr>
          <p:cNvPr id="2" name="Title 1"/>
          <p:cNvSpPr>
            <a:spLocks noGrp="1"/>
          </p:cNvSpPr>
          <p:nvPr>
            <p:ph type="title"/>
          </p:nvPr>
        </p:nvSpPr>
        <p:spPr/>
        <p:txBody>
          <a:bodyPr>
            <a:normAutofit/>
          </a:bodyPr>
          <a:lstStyle/>
          <a:p>
            <a:r>
              <a:rPr lang="de-DE" sz="3200" dirty="0"/>
              <a:t>Doppel- und Dreifachsuper mit ZF-DSP</a:t>
            </a:r>
            <a:endParaRPr lang="en-GB" sz="32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234181"/>
            <a:ext cx="5010702" cy="311108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8622" y="2580927"/>
            <a:ext cx="3676098" cy="1477332"/>
          </a:xfrm>
          <a:prstGeom prst="rect">
            <a:avLst/>
          </a:prstGeom>
        </p:spPr>
      </p:pic>
      <p:sp>
        <p:nvSpPr>
          <p:cNvPr id="4" name="Textfeld 3"/>
          <p:cNvSpPr txBox="1"/>
          <p:nvPr/>
        </p:nvSpPr>
        <p:spPr>
          <a:xfrm>
            <a:off x="5784114" y="4293096"/>
            <a:ext cx="2985113" cy="338554"/>
          </a:xfrm>
          <a:prstGeom prst="rect">
            <a:avLst/>
          </a:prstGeom>
          <a:noFill/>
        </p:spPr>
        <p:txBody>
          <a:bodyPr wrap="none" rtlCol="0">
            <a:spAutoFit/>
          </a:bodyPr>
          <a:lstStyle/>
          <a:p>
            <a:r>
              <a:rPr lang="de-DE" sz="800" dirty="0"/>
              <a:t>Bildquelle: Broschüre der Firma Kenwood</a:t>
            </a:r>
            <a:br>
              <a:rPr lang="de-DE" sz="800" dirty="0"/>
            </a:br>
            <a:r>
              <a:rPr lang="de-DE" sz="800" dirty="0">
                <a:hlinkClick r:id="rId5"/>
              </a:rPr>
              <a:t>http://www.kenwood.com/usa/com/support/pdf/TS-590SG.pdf</a:t>
            </a:r>
            <a:endParaRPr lang="de-DE" sz="800" dirty="0"/>
          </a:p>
        </p:txBody>
      </p:sp>
    </p:spTree>
    <p:extLst>
      <p:ext uri="{BB962C8B-B14F-4D97-AF65-F5344CB8AC3E}">
        <p14:creationId xmlns:p14="http://schemas.microsoft.com/office/powerpoint/2010/main" val="3348561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1600" dirty="0"/>
              <a:t/>
            </a:r>
            <a:br>
              <a:rPr lang="de-DE" sz="1600" dirty="0"/>
            </a:br>
            <a:r>
              <a:rPr lang="de-DE" sz="1600" dirty="0"/>
              <a:t/>
            </a:r>
            <a:br>
              <a:rPr lang="de-DE" sz="1600" dirty="0"/>
            </a:br>
            <a:r>
              <a:rPr lang="de-DE" sz="1600" dirty="0"/>
              <a:t/>
            </a:r>
            <a:br>
              <a:rPr lang="de-DE" sz="1600" dirty="0"/>
            </a:br>
            <a:r>
              <a:rPr lang="de-DE" sz="1600" dirty="0"/>
              <a:t/>
            </a:r>
            <a:br>
              <a:rPr lang="de-DE" sz="1600" dirty="0"/>
            </a:br>
            <a:r>
              <a:rPr lang="de-DE" sz="1600" dirty="0"/>
              <a:t/>
            </a:r>
            <a:br>
              <a:rPr lang="de-DE" sz="1600" dirty="0"/>
            </a:br>
            <a:r>
              <a:rPr lang="de-DE" sz="1600" dirty="0"/>
              <a:t/>
            </a:r>
            <a:br>
              <a:rPr lang="de-DE" sz="1600" dirty="0"/>
            </a:br>
            <a:r>
              <a:rPr lang="de-DE" sz="1600" dirty="0"/>
              <a:t/>
            </a:r>
            <a:br>
              <a:rPr lang="de-DE" sz="1600" dirty="0"/>
            </a:br>
            <a:r>
              <a:rPr lang="de-DE" sz="1600" dirty="0"/>
              <a:t/>
            </a:r>
            <a:br>
              <a:rPr lang="de-DE" sz="1600" dirty="0"/>
            </a:br>
            <a:r>
              <a:rPr lang="de-DE" sz="1600" dirty="0"/>
              <a:t/>
            </a:r>
            <a:br>
              <a:rPr lang="de-DE" sz="1600" dirty="0"/>
            </a:br>
            <a:r>
              <a:rPr lang="de-DE" sz="1600" dirty="0"/>
              <a:t/>
            </a:r>
            <a:br>
              <a:rPr lang="de-DE" sz="1600" dirty="0"/>
            </a:br>
            <a:r>
              <a:rPr lang="de-DE" sz="1600" dirty="0"/>
              <a:t/>
            </a:r>
            <a:br>
              <a:rPr lang="de-DE" sz="1600" dirty="0"/>
            </a:br>
            <a:r>
              <a:rPr lang="de-DE" sz="1600" dirty="0"/>
              <a:t/>
            </a:r>
            <a:br>
              <a:rPr lang="de-DE" sz="1600" dirty="0"/>
            </a:br>
            <a:r>
              <a:rPr lang="de-DE" sz="1600" dirty="0"/>
              <a:t>Nach dem Bandfilter wird das hochfrequente Signal einem Analog-Digital-Wandler zugeführt und digitalisiert.</a:t>
            </a:r>
            <a:br>
              <a:rPr lang="de-DE" sz="1600" dirty="0"/>
            </a:br>
            <a:r>
              <a:rPr lang="de-DE" sz="1600" dirty="0"/>
              <a:t/>
            </a:r>
            <a:br>
              <a:rPr lang="de-DE" sz="1600" dirty="0"/>
            </a:br>
            <a:r>
              <a:rPr lang="de-DE" sz="1600" dirty="0"/>
              <a:t>Im nachfolgenden FPGA (Field </a:t>
            </a:r>
            <a:r>
              <a:rPr lang="de-DE" sz="1600" dirty="0" err="1"/>
              <a:t>Programmable</a:t>
            </a:r>
            <a:r>
              <a:rPr lang="de-DE" sz="1600" dirty="0"/>
              <a:t> Gate Array - integrierter Schaltkreis der mittels einer Hardwarebeschreibungssprache programmiert wird) und der DSP wird das Signal ganz ohne Mischung digital weiterverarbeitet und schließlich über einen Digital-Analog Wandler hörbar gemacht.</a:t>
            </a:r>
          </a:p>
        </p:txBody>
      </p:sp>
      <p:sp>
        <p:nvSpPr>
          <p:cNvPr id="2" name="Title 1"/>
          <p:cNvSpPr>
            <a:spLocks noGrp="1"/>
          </p:cNvSpPr>
          <p:nvPr>
            <p:ph type="title"/>
          </p:nvPr>
        </p:nvSpPr>
        <p:spPr/>
        <p:txBody>
          <a:bodyPr>
            <a:normAutofit fontScale="90000"/>
          </a:bodyPr>
          <a:lstStyle/>
          <a:p>
            <a:r>
              <a:rPr lang="de-DE" dirty="0">
                <a:solidFill>
                  <a:srgbClr val="FF0000"/>
                </a:solidFill>
              </a:rPr>
              <a:t>S</a:t>
            </a:r>
            <a:r>
              <a:rPr lang="de-DE" dirty="0"/>
              <a:t>oftware </a:t>
            </a:r>
            <a:r>
              <a:rPr lang="de-DE" dirty="0" err="1">
                <a:solidFill>
                  <a:srgbClr val="FF0000"/>
                </a:solidFill>
              </a:rPr>
              <a:t>D</a:t>
            </a:r>
            <a:r>
              <a:rPr lang="de-DE" dirty="0" err="1"/>
              <a:t>efined</a:t>
            </a:r>
            <a:r>
              <a:rPr lang="de-DE" dirty="0"/>
              <a:t> </a:t>
            </a:r>
            <a:r>
              <a:rPr lang="de-DE" dirty="0">
                <a:solidFill>
                  <a:srgbClr val="FF0000"/>
                </a:solidFill>
              </a:rPr>
              <a:t>R</a:t>
            </a:r>
            <a:r>
              <a:rPr lang="de-DE" dirty="0"/>
              <a:t>adio (</a:t>
            </a:r>
            <a:r>
              <a:rPr lang="de-DE" dirty="0">
                <a:solidFill>
                  <a:srgbClr val="FF0000"/>
                </a:solidFill>
              </a:rPr>
              <a:t>SDR</a:t>
            </a:r>
            <a:r>
              <a:rPr lang="de-DE" dirty="0">
                <a:solidFill>
                  <a:schemeClr val="tx1"/>
                </a:solidFill>
              </a:rPr>
              <a:t>) </a:t>
            </a:r>
            <a:endParaRPr lang="en-GB" dirty="0">
              <a:solidFill>
                <a:schemeClr val="tx1"/>
              </a:solidFill>
            </a:endParaRPr>
          </a:p>
        </p:txBody>
      </p:sp>
      <p:graphicFrame>
        <p:nvGraphicFramePr>
          <p:cNvPr id="6" name="Diagramm 5"/>
          <p:cNvGraphicFramePr/>
          <p:nvPr>
            <p:extLst>
              <p:ext uri="{D42A27DB-BD31-4B8C-83A1-F6EECF244321}">
                <p14:modId xmlns:p14="http://schemas.microsoft.com/office/powerpoint/2010/main" val="2448411615"/>
              </p:ext>
            </p:extLst>
          </p:nvPr>
        </p:nvGraphicFramePr>
        <p:xfrm>
          <a:off x="1763688" y="980728"/>
          <a:ext cx="5328592" cy="2808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59611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5145435"/>
          </a:xfrm>
        </p:spPr>
        <p:txBody>
          <a:bodyPr>
            <a:normAutofit/>
          </a:bodyPr>
          <a:lstStyle/>
          <a:p>
            <a:pPr marL="0" indent="0">
              <a:buNone/>
            </a:pPr>
            <a:r>
              <a:rPr lang="de-DE" sz="1600" dirty="0"/>
              <a:t>Der Vorteil gegenüber einem herkömmlichen Empfänger liegt darin, dass man Software flexibler ändern kann als Hardware und man das </a:t>
            </a:r>
            <a:r>
              <a:rPr lang="de-DE" sz="1600" b="1" dirty="0">
                <a:solidFill>
                  <a:srgbClr val="FF0000"/>
                </a:solidFill>
              </a:rPr>
              <a:t>Signalspektrum</a:t>
            </a:r>
            <a:r>
              <a:rPr lang="de-DE" sz="1600" dirty="0"/>
              <a:t> (z.B. eines kompletten Amateurfunkbandes) sehen kann. </a:t>
            </a:r>
          </a:p>
          <a:p>
            <a:pPr marL="0" indent="0">
              <a:buNone/>
            </a:pPr>
            <a:r>
              <a:rPr lang="de-DE" sz="1600" dirty="0"/>
              <a:t>Hier zeigt die </a:t>
            </a:r>
            <a:r>
              <a:rPr lang="de-DE" sz="1600" dirty="0" err="1"/>
              <a:t>PowerSDR</a:t>
            </a:r>
            <a:r>
              <a:rPr lang="de-DE" sz="1600" dirty="0"/>
              <a:t>-Software von </a:t>
            </a:r>
            <a:r>
              <a:rPr lang="de-DE" sz="1600" dirty="0" err="1"/>
              <a:t>FlexRadio</a:t>
            </a:r>
            <a:r>
              <a:rPr lang="de-DE" sz="1600" dirty="0"/>
              <a:t> den CW-Teil des 160m-Bandes an:</a:t>
            </a:r>
          </a:p>
          <a:p>
            <a:pPr marL="0" indent="0">
              <a:buNone/>
            </a:pPr>
            <a:endParaRPr lang="de-DE" sz="1400" dirty="0"/>
          </a:p>
          <a:p>
            <a:pPr marL="0" indent="0">
              <a:buNone/>
            </a:pPr>
            <a:r>
              <a:rPr lang="de-DE" sz="1400" dirty="0"/>
              <a:t/>
            </a:r>
            <a:br>
              <a:rPr lang="de-DE" sz="1400" dirty="0"/>
            </a:br>
            <a:endParaRPr lang="de-DE" sz="1400" dirty="0"/>
          </a:p>
        </p:txBody>
      </p:sp>
      <p:sp>
        <p:nvSpPr>
          <p:cNvPr id="2" name="Title 1"/>
          <p:cNvSpPr>
            <a:spLocks noGrp="1"/>
          </p:cNvSpPr>
          <p:nvPr>
            <p:ph type="title"/>
          </p:nvPr>
        </p:nvSpPr>
        <p:spPr>
          <a:xfrm>
            <a:off x="457200" y="359571"/>
            <a:ext cx="8229600" cy="634082"/>
          </a:xfrm>
        </p:spPr>
        <p:txBody>
          <a:bodyPr>
            <a:normAutofit fontScale="90000"/>
          </a:bodyPr>
          <a:lstStyle/>
          <a:p>
            <a:r>
              <a:rPr lang="de-DE" dirty="0">
                <a:solidFill>
                  <a:srgbClr val="FF0000"/>
                </a:solidFill>
              </a:rPr>
              <a:t>S</a:t>
            </a:r>
            <a:r>
              <a:rPr lang="de-DE" dirty="0"/>
              <a:t>oftware </a:t>
            </a:r>
            <a:r>
              <a:rPr lang="de-DE" dirty="0" err="1">
                <a:solidFill>
                  <a:srgbClr val="FF0000"/>
                </a:solidFill>
              </a:rPr>
              <a:t>D</a:t>
            </a:r>
            <a:r>
              <a:rPr lang="de-DE" dirty="0" err="1"/>
              <a:t>efined</a:t>
            </a:r>
            <a:r>
              <a:rPr lang="de-DE" dirty="0"/>
              <a:t> </a:t>
            </a:r>
            <a:r>
              <a:rPr lang="de-DE" dirty="0">
                <a:solidFill>
                  <a:srgbClr val="FF0000"/>
                </a:solidFill>
              </a:rPr>
              <a:t>R</a:t>
            </a:r>
            <a:r>
              <a:rPr lang="de-DE" dirty="0"/>
              <a:t>adio (</a:t>
            </a:r>
            <a:r>
              <a:rPr lang="de-DE" dirty="0">
                <a:solidFill>
                  <a:srgbClr val="FF0000"/>
                </a:solidFill>
              </a:rPr>
              <a:t>SDR</a:t>
            </a:r>
            <a:r>
              <a:rPr lang="de-DE" dirty="0">
                <a:solidFill>
                  <a:schemeClr val="tx1"/>
                </a:solidFill>
              </a:rPr>
              <a:t>) </a:t>
            </a:r>
            <a:endParaRPr lang="en-GB" sz="2200" b="0"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2441565"/>
            <a:ext cx="5676591" cy="3409281"/>
          </a:xfrm>
          <a:prstGeom prst="rect">
            <a:avLst/>
          </a:prstGeom>
        </p:spPr>
      </p:pic>
      <p:sp>
        <p:nvSpPr>
          <p:cNvPr id="5" name="Textfeld 4"/>
          <p:cNvSpPr txBox="1"/>
          <p:nvPr/>
        </p:nvSpPr>
        <p:spPr>
          <a:xfrm>
            <a:off x="33824" y="5842834"/>
            <a:ext cx="7114448" cy="338554"/>
          </a:xfrm>
          <a:prstGeom prst="rect">
            <a:avLst/>
          </a:prstGeom>
          <a:noFill/>
        </p:spPr>
        <p:txBody>
          <a:bodyPr wrap="none" rtlCol="0">
            <a:spAutoFit/>
          </a:bodyPr>
          <a:lstStyle/>
          <a:p>
            <a:r>
              <a:rPr lang="de-DE" sz="800" dirty="0"/>
              <a:t>Bildquelle: </a:t>
            </a:r>
            <a:r>
              <a:rPr lang="en-US" sz="800" dirty="0"/>
              <a:t>Greg Smith, Christchurch 8083, New Zealand - http://openhpsdr.org/wiki/index.php?title=File:Penny_Mercury.jpg, CC BY-SA 3.0</a:t>
            </a:r>
          </a:p>
          <a:p>
            <a:r>
              <a:rPr lang="en-US" sz="800" dirty="0">
                <a:hlinkClick r:id="rId4"/>
              </a:rPr>
              <a:t>https://commons.wikimedia.org/w/index.php?curid=25836668</a:t>
            </a:r>
            <a:endParaRPr lang="de-DE" sz="800" dirty="0"/>
          </a:p>
        </p:txBody>
      </p:sp>
    </p:spTree>
    <p:extLst>
      <p:ext uri="{BB962C8B-B14F-4D97-AF65-F5344CB8AC3E}">
        <p14:creationId xmlns:p14="http://schemas.microsoft.com/office/powerpoint/2010/main" val="2848266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1600" dirty="0"/>
              <a:t>Nachdem anfangs die komplette </a:t>
            </a:r>
            <a:r>
              <a:rPr lang="de-DE" sz="1600" b="1" dirty="0">
                <a:solidFill>
                  <a:srgbClr val="FF0000"/>
                </a:solidFill>
              </a:rPr>
              <a:t>Steuerung und Anzeige über den PC </a:t>
            </a:r>
            <a:r>
              <a:rPr lang="de-DE" sz="1600" dirty="0"/>
              <a:t>gemacht wurde, kommen jetzt nach und nach Transceiver heraus, die </a:t>
            </a:r>
            <a:r>
              <a:rPr lang="de-DE" sz="1600" b="1" dirty="0">
                <a:solidFill>
                  <a:srgbClr val="FF0000"/>
                </a:solidFill>
              </a:rPr>
              <a:t>ohne PC </a:t>
            </a:r>
            <a:r>
              <a:rPr lang="de-DE" sz="1600" dirty="0" smtClean="0"/>
              <a:t>auskommen</a:t>
            </a:r>
            <a:r>
              <a:rPr lang="de-DE" sz="1600" dirty="0"/>
              <a:t>. Den Anfang machte der ICOM IC-7300.</a:t>
            </a:r>
          </a:p>
          <a:p>
            <a:pPr marL="0" indent="0">
              <a:buNone/>
            </a:pPr>
            <a:r>
              <a:rPr lang="de-DE" sz="1600" dirty="0"/>
              <a:t/>
            </a:r>
            <a:br>
              <a:rPr lang="de-DE" sz="1600" dirty="0"/>
            </a:br>
            <a:endParaRPr lang="de-DE" sz="1600" dirty="0"/>
          </a:p>
          <a:p>
            <a:pPr marL="0" indent="0">
              <a:buNone/>
            </a:pPr>
            <a:endParaRPr lang="de-DE" sz="2000" dirty="0"/>
          </a:p>
        </p:txBody>
      </p:sp>
      <p:sp>
        <p:nvSpPr>
          <p:cNvPr id="2" name="Title 1"/>
          <p:cNvSpPr>
            <a:spLocks noGrp="1"/>
          </p:cNvSpPr>
          <p:nvPr>
            <p:ph type="title"/>
          </p:nvPr>
        </p:nvSpPr>
        <p:spPr/>
        <p:txBody>
          <a:bodyPr>
            <a:noAutofit/>
          </a:bodyPr>
          <a:lstStyle/>
          <a:p>
            <a:r>
              <a:rPr lang="de-DE" sz="3600" dirty="0"/>
              <a:t>SDR-Transceiver</a:t>
            </a:r>
            <a:endParaRPr lang="en-GB" sz="36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2204864"/>
            <a:ext cx="7966781" cy="1673954"/>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4311653"/>
            <a:ext cx="3560888" cy="1691078"/>
          </a:xfrm>
          <a:prstGeom prst="rect">
            <a:avLst/>
          </a:prstGeom>
        </p:spPr>
      </p:pic>
      <p:sp>
        <p:nvSpPr>
          <p:cNvPr id="4" name="Textfeld 3"/>
          <p:cNvSpPr txBox="1"/>
          <p:nvPr/>
        </p:nvSpPr>
        <p:spPr>
          <a:xfrm>
            <a:off x="4565462" y="5157192"/>
            <a:ext cx="3453189" cy="338554"/>
          </a:xfrm>
          <a:prstGeom prst="rect">
            <a:avLst/>
          </a:prstGeom>
          <a:noFill/>
        </p:spPr>
        <p:txBody>
          <a:bodyPr wrap="none" rtlCol="0">
            <a:spAutoFit/>
          </a:bodyPr>
          <a:lstStyle/>
          <a:p>
            <a:r>
              <a:rPr lang="de-DE" sz="800" dirty="0"/>
              <a:t>Bildquelle: Broschüre der Firma ICOM</a:t>
            </a:r>
            <a:br>
              <a:rPr lang="de-DE" sz="800" dirty="0"/>
            </a:br>
            <a:r>
              <a:rPr lang="de-DE" sz="800" dirty="0">
                <a:hlinkClick r:id="rId5"/>
              </a:rPr>
              <a:t>http://www.icomeurope.com/files/HAM_IC-7300_BRO_D_20160122.pdf</a:t>
            </a:r>
            <a:endParaRPr lang="de-DE" sz="800" dirty="0"/>
          </a:p>
        </p:txBody>
      </p:sp>
    </p:spTree>
    <p:extLst>
      <p:ext uri="{BB962C8B-B14F-4D97-AF65-F5344CB8AC3E}">
        <p14:creationId xmlns:p14="http://schemas.microsoft.com/office/powerpoint/2010/main" val="170770805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265</Words>
  <Application>Microsoft Office PowerPoint</Application>
  <PresentationFormat>Bildschirmpräsentation (4:3)</PresentationFormat>
  <Paragraphs>64</Paragraphs>
  <Slides>11</Slides>
  <Notes>9</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11</vt:i4>
      </vt:variant>
    </vt:vector>
  </HeadingPairs>
  <TitlesOfParts>
    <vt:vector size="23"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Moderne Transceiverkonzepte</vt:lpstr>
      <vt:lpstr>NF- DSP</vt:lpstr>
      <vt:lpstr>NF-DSP</vt:lpstr>
      <vt:lpstr>ZF – DSP </vt:lpstr>
      <vt:lpstr>Dreifachsuper mit ZF-DSP</vt:lpstr>
      <vt:lpstr>Doppel- und Dreifachsuper mit ZF-DSP</vt:lpstr>
      <vt:lpstr>Software Defined Radio (SDR) </vt:lpstr>
      <vt:lpstr>Software Defined Radio (SDR) </vt:lpstr>
      <vt:lpstr>SDR-Transceiver</vt:lpstr>
      <vt:lpstr>Wurde alles empfangen?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Moderne Transceiverkonzepte</dc:title>
  <dc:creator>Funke, Michael</dc:creator>
  <cp:lastModifiedBy>michael</cp:lastModifiedBy>
  <cp:revision>160</cp:revision>
  <dcterms:created xsi:type="dcterms:W3CDTF">2018-04-03T13:42:40Z</dcterms:created>
  <dcterms:modified xsi:type="dcterms:W3CDTF">2019-11-19T19:17:33Z</dcterms:modified>
</cp:coreProperties>
</file>