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6" r:id="rId3"/>
    <p:sldMasterId id="2147483699" r:id="rId4"/>
    <p:sldMasterId id="2147483712" r:id="rId5"/>
    <p:sldMasterId id="2147483725" r:id="rId6"/>
  </p:sldMasterIdLst>
  <p:notesMasterIdLst>
    <p:notesMasterId r:id="rId14"/>
  </p:notesMasterIdLst>
  <p:sldIdLst>
    <p:sldId id="264" r:id="rId7"/>
    <p:sldId id="276" r:id="rId8"/>
    <p:sldId id="277" r:id="rId9"/>
    <p:sldId id="278" r:id="rId10"/>
    <p:sldId id="279" r:id="rId11"/>
    <p:sldId id="280" r:id="rId12"/>
    <p:sldId id="268" r:id="rId13"/>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2" autoAdjust="0"/>
    <p:restoredTop sz="94660"/>
  </p:normalViewPr>
  <p:slideViewPr>
    <p:cSldViewPr>
      <p:cViewPr varScale="1">
        <p:scale>
          <a:sx n="92" d="100"/>
          <a:sy n="92" d="100"/>
        </p:scale>
        <p:origin x="78" y="22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presProps" Target="presProps.xml"/><Relationship Id="rId10" Type="http://schemas.openxmlformats.org/officeDocument/2006/relationships/slide" Target="slides/slide4.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78F269-77B7-44B1-9102-362B319063FE}" type="datetimeFigureOut">
              <a:rPr lang="en-GB" smtClean="0"/>
              <a:t>02/08/2020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E733CA-89CA-41CB-9E43-650D02397EC7}" type="slidenum">
              <a:rPr lang="en-GB" smtClean="0"/>
              <a:t>‹Nr.›</a:t>
            </a:fld>
            <a:endParaRPr lang="en-GB"/>
          </a:p>
        </p:txBody>
      </p:sp>
    </p:spTree>
    <p:extLst>
      <p:ext uri="{BB962C8B-B14F-4D97-AF65-F5344CB8AC3E}">
        <p14:creationId xmlns:p14="http://schemas.microsoft.com/office/powerpoint/2010/main" val="37827210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DF56E88A-10C8-4D88-B213-ACB2BDE2FBC7}" type="datetime1">
              <a:rPr lang="de-DE" smtClean="0"/>
              <a:t>02.08.2020</a:t>
            </a:fld>
            <a:endParaRPr lang="de-DE"/>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279D8854-A7E2-4BFC-A98F-7A480D36FD9D}" type="datetime1">
              <a:rPr lang="de-DE" smtClean="0"/>
              <a:t>02.08.2020</a:t>
            </a:fld>
            <a:endParaRPr lang="de-DE"/>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E73CBC5-307F-4904-9D5E-75FF2A1B4993}" type="datetime1">
              <a:rPr lang="de-DE" smtClean="0"/>
              <a:t>02.08.2020</a:t>
            </a:fld>
            <a:endParaRPr lang="de-DE"/>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214ABE3F-06D4-4135-8F25-AAB6D5FFB22E}" type="datetime1">
              <a:rPr lang="de-DE" smtClean="0"/>
              <a:t>02.08.2020</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31B937B6-BB8D-41CE-A050-3A2121D20937}" type="datetime1">
              <a:rPr lang="de-DE" smtClean="0"/>
              <a:t>02.08.2020</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3C5D7483-7251-41A5-9630-946021C62366}" type="datetime1">
              <a:rPr lang="de-DE" smtClean="0"/>
              <a:t>02.08.2020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54492722-E02B-46CA-BCF4-553E7740516D}" type="datetime1">
              <a:rPr lang="de-DE" smtClean="0"/>
              <a:t>02.08.2020</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DC705FAC-A21C-4968-911D-F2390A1A27C0}" type="datetime1">
              <a:rPr lang="de-DE" smtClean="0"/>
              <a:t>02.08.2020</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D32ACE44-0CAD-4125-9212-2A3014BA9D33}" type="datetime1">
              <a:rPr lang="de-DE" smtClean="0"/>
              <a:t>02.08.2020</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5908D3BF-4B5A-4D77-A548-748982FA8F6B}" type="datetime1">
              <a:rPr lang="de-DE" smtClean="0"/>
              <a:t>02.08.2020</a:t>
            </a:fld>
            <a:endParaRPr lang="de-DE"/>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0E77CCCB-EE5B-4B88-B6C7-A7C7CDCF2996}" type="datetime1">
              <a:rPr lang="de-DE" smtClean="0"/>
              <a:t>02.08.2020</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9F387061-7D06-4101-B94D-D1585C056B00}" type="datetime1">
              <a:rPr lang="de-DE" smtClean="0"/>
              <a:t>02.08.2020</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6382715D-3405-4F24-BB1F-EA57449D20D8}" type="datetime1">
              <a:rPr lang="de-DE" smtClean="0"/>
              <a:t>02.08.2020</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41B862F0-F6D5-4173-AF5E-D7EFFBC0B824}" type="datetime1">
              <a:rPr lang="de-DE" smtClean="0"/>
              <a:t>02.08.2020</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CC614D9-748F-46A3-94CA-F22B13F15E41}" type="datetime1">
              <a:rPr lang="de-DE" smtClean="0"/>
              <a:t>02.08.2020</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A41CD9CE-33C1-48F2-A6FE-88F095A9FF44}" type="datetime1">
              <a:rPr lang="de-DE" smtClean="0"/>
              <a:t>02.08.2020</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ACEC2791-0F77-4E5F-AC0E-FF47BE2C5877}" type="datetime1">
              <a:rPr lang="de-DE" smtClean="0"/>
              <a:t>02.08.2020</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BD6E5595-8BF3-4DF5-B69E-7561832214A9}" type="datetime1">
              <a:rPr lang="de-DE" smtClean="0"/>
              <a:t>02.08.2020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22EA98E2-EE73-4CC2-9A96-69EC6634401C}" type="datetime1">
              <a:rPr lang="de-DE" smtClean="0"/>
              <a:t>02.08.2020</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B1CB51C2-D554-450F-87F7-FBC862BA384D}" type="datetime1">
              <a:rPr lang="de-DE" smtClean="0"/>
              <a:t>02.08.2020</a:t>
            </a:fld>
            <a:endParaRPr lang="de-DE"/>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B4CF6DD9-2F31-4F3E-B763-178C0A651407}" type="datetime1">
              <a:rPr lang="de-DE" smtClean="0"/>
              <a:t>02.08.2020</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39ABB1D5-AFF1-421D-B3C8-13629285491A}" type="datetime1">
              <a:rPr lang="de-DE" smtClean="0"/>
              <a:t>02.08.2020</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F18F2A7C-A727-4959-BB1D-A7A70D19DA75}" type="datetime1">
              <a:rPr lang="de-DE" smtClean="0"/>
              <a:t>02.08.2020</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E853A641-405D-486F-9B1E-E7DFD7DB4D20}" type="datetime1">
              <a:rPr lang="de-DE" smtClean="0"/>
              <a:t>02.08.2020</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14AB3F9C-A536-4C52-805A-7F93C52B32E4}" type="datetime1">
              <a:rPr lang="de-DE" smtClean="0"/>
              <a:t>02.08.2020</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8203757-3FE3-433C-A446-EBF463CBFD76}" type="datetime1">
              <a:rPr lang="de-DE" smtClean="0"/>
              <a:t>02.08.2020</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B9307A1-6DB0-4A3F-9755-16CAF5113D3E}" type="datetime1">
              <a:rPr lang="de-DE" smtClean="0"/>
              <a:t>02.08.2020</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68EE03C6-F4BA-4509-BF75-B9AD5A206261}" type="datetime1">
              <a:rPr lang="de-DE" smtClean="0"/>
              <a:t>02.08.2020</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BD476A95-D045-45AF-8A41-E41C1C5A836A}" type="datetime1">
              <a:rPr lang="de-DE" smtClean="0"/>
              <a:t>02.08.2020</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6B423DDC-B056-4598-8629-459E174F8D2C}" type="datetime1">
              <a:rPr lang="de-DE" smtClean="0"/>
              <a:t>02.08.2020</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89EFAB3-A585-4685-BE87-E884AA3FB047}" type="datetime1">
              <a:rPr lang="de-DE" smtClean="0"/>
              <a:t>02.08.2020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06C016E4-3CCB-430F-BFA7-E055E56050A3}" type="datetime1">
              <a:rPr lang="de-DE" smtClean="0"/>
              <a:t>02.08.2020</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9E0E8538-1002-4927-8E90-5CF0E96F6F13}" type="datetime1">
              <a:rPr lang="de-DE" smtClean="0"/>
              <a:t>02.08.2020</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06ED8C6A-FB17-4336-BD83-89D7B6DD123E}" type="datetime1">
              <a:rPr lang="de-DE" smtClean="0"/>
              <a:t>02.08.2020</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6E1CB423-A88A-406D-B5DE-EB2FADA3D0AF}" type="datetime1">
              <a:rPr lang="de-DE" smtClean="0"/>
              <a:t>02.08.2020</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C35E5293-F7BF-4062-8654-E4BA4A4763CF}" type="datetime1">
              <a:rPr lang="de-DE" smtClean="0"/>
              <a:t>02.08.2020</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D499838D-0B98-4401-B9BB-89642D9D0AE0}" type="datetime1">
              <a:rPr lang="de-DE" smtClean="0"/>
              <a:t>02.08.2020</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5E344CE-C464-4BF4-96EB-D1B703CB8CA1}" type="datetime1">
              <a:rPr lang="de-DE" smtClean="0"/>
              <a:t>02.08.2020</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B675B9C-9FB8-4ED6-BCAE-A1F1DDA56854}" type="datetime1">
              <a:rPr lang="de-DE" smtClean="0"/>
              <a:t>02.08.2020</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890FB76F-706F-43FB-9AA3-7C8EB3FCFD2E}" type="datetime1">
              <a:rPr lang="de-DE" smtClean="0"/>
              <a:t>02.08.2020</a:t>
            </a:fld>
            <a:endParaRPr lang="de-DE"/>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DBB23D82-D3B6-45B8-8B00-8D840AC8097C}" type="datetime1">
              <a:rPr lang="de-DE" smtClean="0"/>
              <a:t>02.08.2020</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E10DDD26-4F7E-4835-8F2D-719A345C111E}" type="datetime1">
              <a:rPr lang="de-DE" smtClean="0"/>
              <a:t>02.08.2020</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D6A4AA4-E2D9-4DF2-9A99-98E293362623}" type="datetime1">
              <a:rPr lang="de-DE" smtClean="0"/>
              <a:t>02.08.2020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56E9E310-A269-4DE2-93E2-980906202471}" type="datetime1">
              <a:rPr lang="de-DE" smtClean="0"/>
              <a:t>02.08.2020</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9B25DF47-4AA2-47D8-B6E2-0BAA79FFA7E4}" type="datetime1">
              <a:rPr lang="de-DE" smtClean="0"/>
              <a:t>02.08.2020</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78DA0DDF-1756-4C1E-AA3A-C869E017F8D8}" type="datetime1">
              <a:rPr lang="de-DE" smtClean="0"/>
              <a:t>02.08.2020</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D8EE3487-E849-4124-A889-676AAC4816E8}" type="datetime1">
              <a:rPr lang="de-DE" smtClean="0"/>
              <a:t>02.08.2020</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64C72933-8072-497A-8443-92184C3E60F4}" type="datetime1">
              <a:rPr lang="de-DE" smtClean="0"/>
              <a:t>02.08.2020</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44C43A47-D217-4689-8CE8-F66AFFA26435}" type="datetime1">
              <a:rPr lang="de-DE" smtClean="0"/>
              <a:t>02.08.2020</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32CDF47-A774-44DD-96BA-4051C0FE29E1}" type="datetime1">
              <a:rPr lang="de-DE" smtClean="0"/>
              <a:t>02.08.2020</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879A6092-89DD-4165-81D4-1CEBDA1740B7}" type="datetime1">
              <a:rPr lang="de-DE" smtClean="0"/>
              <a:t>02.08.2020</a:t>
            </a:fld>
            <a:endParaRPr lang="de-DE"/>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3A873BD-0CCD-4F45-B520-78FD9FE4E094}" type="datetime1">
              <a:rPr lang="de-DE" smtClean="0"/>
              <a:t>02.08.2020</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CB0D9693-C315-42D9-B639-421EE109B222}" type="datetime1">
              <a:rPr lang="de-DE" smtClean="0"/>
              <a:t>02.08.2020</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C1B78595-D8B7-46E1-973C-923C4C700FBC}" type="datetime1">
              <a:rPr lang="de-DE" smtClean="0"/>
              <a:t>02.08.2020</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57F5E86B-C510-4559-9505-2195DB664F86}" type="datetime1">
              <a:rPr lang="de-DE" smtClean="0"/>
              <a:t>02.08.2020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4DED49C6-003B-4DC6-BE06-1084C557197C}" type="datetime1">
              <a:rPr lang="de-DE" smtClean="0"/>
              <a:t>02.08.2020</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A29BEE07-DE96-46EA-91ED-BF1DC3E165AA}" type="datetime1">
              <a:rPr lang="de-DE" smtClean="0"/>
              <a:t>02.08.2020</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BCBA58A3-6A4D-4414-945A-9430ECA38C3E}" type="datetime1">
              <a:rPr lang="de-DE" smtClean="0"/>
              <a:t>02.08.2020</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CC29808D-807B-490D-8376-D392ECCDA2A5}" type="datetime1">
              <a:rPr lang="de-DE" smtClean="0"/>
              <a:t>02.08.2020</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E0A09AE0-F323-4C8E-918E-1E5DF3773ED7}" type="datetime1">
              <a:rPr lang="de-DE" smtClean="0"/>
              <a:t>02.08.2020</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6FFACA11-B0A1-49EC-B178-D092984525C1}" type="datetime1">
              <a:rPr lang="de-DE" smtClean="0"/>
              <a:t>02.08.2020</a:t>
            </a:fld>
            <a:endParaRPr lang="de-DE"/>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A8232D3B-0CE1-47FD-A429-0BBBD3736432}" type="datetime1">
              <a:rPr lang="de-DE" smtClean="0"/>
              <a:t>02.08.2020</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C5EF7C2-9B68-406A-8106-36FF3E896FEB}" type="datetime1">
              <a:rPr lang="de-DE" smtClean="0"/>
              <a:t>02.08.2020</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3E03BF3-AB32-45C4-90B2-CF4CAD27859D}" type="datetime1">
              <a:rPr lang="de-DE" smtClean="0"/>
              <a:t>02.08.2020</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9902DE81-7D27-4E82-A4FA-BEF4AB7FB343}" type="datetime1">
              <a:rPr lang="de-DE" smtClean="0"/>
              <a:t>02.08.2020</a:t>
            </a:fld>
            <a:endParaRPr lang="de-DE"/>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32B3D9EA-E7E0-4C3C-B5A2-B49B722895A0}" type="datetime1">
              <a:rPr lang="de-DE" smtClean="0"/>
              <a:t>02.08.2020</a:t>
            </a:fld>
            <a:endParaRPr lang="de-DE"/>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A9EAEC0D-9BBD-46D2-A3A4-491420850B5F}" type="datetime1">
              <a:rPr lang="de-DE" smtClean="0"/>
              <a:t>02.08.2020</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‹Nr.›</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5EC18F80-5027-493D-8714-8F7CA531D050}" type="datetime1">
              <a:rPr lang="de-DE" smtClean="0"/>
              <a:t>02.08.2020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05F55F42-177F-459F-92D6-597A0D0E5B75}" type="datetime1">
              <a:rPr lang="de-DE" smtClean="0"/>
              <a:t>02.08.2020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CC6DAAB5-8FEC-4EFA-9981-975B7195A3E2}" type="datetime1">
              <a:rPr lang="de-DE" smtClean="0"/>
              <a:t>02.08.2020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7CC5CA9E-C915-4428-B5BA-44D215BA8F7F}" type="datetime1">
              <a:rPr lang="de-DE" smtClean="0"/>
              <a:t>02.08.2020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B32A7EF2-07C5-476B-B6C2-C11A3553438E}" type="datetime1">
              <a:rPr lang="de-DE" smtClean="0"/>
              <a:t>02.08.2020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www.youtube.com/watch?v=av_IGnjqIic"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register.ham-digital.or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755576" y="1556792"/>
            <a:ext cx="7772400" cy="864096"/>
          </a:xfrm>
        </p:spPr>
        <p:txBody>
          <a:bodyPr/>
          <a:lstStyle/>
          <a:p>
            <a:r>
              <a:rPr lang="de-DE" dirty="0">
                <a:effectLst/>
              </a:rPr>
              <a:t>DMR &amp; D-STAR Registrierung</a:t>
            </a:r>
          </a:p>
        </p:txBody>
      </p:sp>
      <p:sp>
        <p:nvSpPr>
          <p:cNvPr id="7" name="Untertitel 6"/>
          <p:cNvSpPr>
            <a:spLocks noGrp="1"/>
          </p:cNvSpPr>
          <p:nvPr>
            <p:ph type="subTitle" idx="1"/>
          </p:nvPr>
        </p:nvSpPr>
        <p:spPr>
          <a:xfrm>
            <a:off x="755576" y="2636912"/>
            <a:ext cx="7751916" cy="1224136"/>
          </a:xfrm>
        </p:spPr>
        <p:txBody>
          <a:bodyPr>
            <a:normAutofit fontScale="92500" lnSpcReduction="20000"/>
          </a:bodyPr>
          <a:lstStyle/>
          <a:p>
            <a:r>
              <a:rPr lang="de-DE" dirty="0"/>
              <a:t/>
            </a:r>
            <a:br>
              <a:rPr lang="de-DE" dirty="0"/>
            </a:br>
            <a:r>
              <a:rPr lang="de-DE" dirty="0"/>
              <a:t>D-STAR, DMR</a:t>
            </a:r>
            <a:br>
              <a:rPr lang="de-DE" dirty="0"/>
            </a:br>
            <a:endParaRPr lang="de-DE" dirty="0"/>
          </a:p>
        </p:txBody>
      </p:sp>
      <p:sp>
        <p:nvSpPr>
          <p:cNvPr id="12" name="Inhaltsplatzhalter 11"/>
          <p:cNvSpPr>
            <a:spLocks noGrp="1"/>
          </p:cNvSpPr>
          <p:nvPr>
            <p:ph sz="quarter" idx="10"/>
          </p:nvPr>
        </p:nvSpPr>
        <p:spPr/>
        <p:txBody>
          <a:bodyPr>
            <a:noAutofit/>
          </a:bodyPr>
          <a:lstStyle/>
          <a:p>
            <a:r>
              <a:rPr lang="de-DE" sz="1800" dirty="0"/>
              <a:t>Gerd Schäfer – DL2EGS</a:t>
            </a:r>
          </a:p>
        </p:txBody>
      </p:sp>
    </p:spTree>
    <p:extLst>
      <p:ext uri="{BB962C8B-B14F-4D97-AF65-F5344CB8AC3E}">
        <p14:creationId xmlns:p14="http://schemas.microsoft.com/office/powerpoint/2010/main" val="14086462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de-DE" sz="2400" dirty="0" smtClean="0"/>
              <a:t>Wer </a:t>
            </a:r>
            <a:r>
              <a:rPr lang="de-DE" sz="2400" dirty="0"/>
              <a:t>sich vorab noch einmal ein paar technische Grundlagen ansehen möchte, kann sich den Vortrag von OE1KBC - Digitale Sprachbetriebsarte noch </a:t>
            </a:r>
            <a:r>
              <a:rPr lang="de-DE" sz="2400" dirty="0" smtClean="0"/>
              <a:t>einmal ansehen</a:t>
            </a:r>
            <a:r>
              <a:rPr lang="de-DE" sz="2400" dirty="0"/>
              <a:t>.</a:t>
            </a:r>
            <a:br>
              <a:rPr lang="de-DE" sz="2400" dirty="0"/>
            </a:br>
            <a:r>
              <a:rPr lang="de-DE" sz="1400" b="0" i="0" dirty="0">
                <a:effectLst/>
                <a:latin typeface="Roboto"/>
              </a:rPr>
              <a:t>D-STAR, C4FM, DMR &amp; </a:t>
            </a:r>
            <a:r>
              <a:rPr lang="de-DE" sz="1400" b="0" i="0" dirty="0" smtClean="0">
                <a:effectLst/>
                <a:latin typeface="Roboto"/>
              </a:rPr>
              <a:t>Co </a:t>
            </a:r>
            <a:r>
              <a:rPr lang="de-DE" sz="1400" dirty="0" smtClean="0">
                <a:hlinkClick r:id="rId2"/>
              </a:rPr>
              <a:t>https</a:t>
            </a:r>
            <a:r>
              <a:rPr lang="de-DE" sz="1400" dirty="0">
                <a:hlinkClick r:id="rId2"/>
              </a:rPr>
              <a:t>://www.youtube.com/watch?v=av_IGnjqIic</a:t>
            </a:r>
            <a:endParaRPr lang="de-DE" sz="1400" dirty="0"/>
          </a:p>
          <a:p>
            <a:pPr marL="0" indent="0">
              <a:buNone/>
            </a:pPr>
            <a:endParaRPr lang="de-DE" sz="1400" dirty="0"/>
          </a:p>
          <a:p>
            <a:r>
              <a:rPr lang="de-DE" sz="2400" dirty="0" smtClean="0"/>
              <a:t>Ohne Registrierung </a:t>
            </a:r>
            <a:r>
              <a:rPr lang="de-DE" sz="2400" dirty="0"/>
              <a:t>kann </a:t>
            </a:r>
            <a:r>
              <a:rPr lang="de-DE" sz="2400" dirty="0" smtClean="0"/>
              <a:t>man bei D-STAR </a:t>
            </a:r>
            <a:r>
              <a:rPr lang="de-DE" sz="2400" dirty="0" smtClean="0"/>
              <a:t>nicht alle Arten von vernetzten Repeatern benutzen. </a:t>
            </a:r>
            <a:r>
              <a:rPr lang="de-DE" sz="2400" dirty="0" smtClean="0"/>
              <a:t>Bei DMR funktioniert nicht Mals </a:t>
            </a:r>
            <a:r>
              <a:rPr lang="de-DE" sz="2400" dirty="0" smtClean="0"/>
              <a:t>lokaler Relaisbetrieb ohne Registrierung</a:t>
            </a:r>
            <a:r>
              <a:rPr lang="de-DE" sz="2400" dirty="0" smtClean="0"/>
              <a:t>.</a:t>
            </a:r>
            <a:endParaRPr lang="de-DE" sz="2400" dirty="0"/>
          </a:p>
          <a:p>
            <a:pPr marL="0" indent="0">
              <a:buNone/>
            </a:pPr>
            <a:endParaRPr lang="de-DE" sz="2400" dirty="0"/>
          </a:p>
          <a:p>
            <a:r>
              <a:rPr lang="de-DE" sz="2400" dirty="0"/>
              <a:t>N</a:t>
            </a:r>
            <a:r>
              <a:rPr lang="de-DE" sz="2400" dirty="0" smtClean="0"/>
              <a:t>ach </a:t>
            </a:r>
            <a:r>
              <a:rPr lang="de-DE" sz="2400" dirty="0" smtClean="0"/>
              <a:t>der Registrierung </a:t>
            </a:r>
            <a:r>
              <a:rPr lang="de-DE" sz="2400" dirty="0"/>
              <a:t>erhält man eine </a:t>
            </a:r>
            <a:r>
              <a:rPr lang="de-DE" sz="2400" dirty="0">
                <a:solidFill>
                  <a:srgbClr val="FF0000"/>
                </a:solidFill>
              </a:rPr>
              <a:t>7</a:t>
            </a:r>
            <a:r>
              <a:rPr lang="de-DE" sz="2400" dirty="0"/>
              <a:t> stellige </a:t>
            </a:r>
            <a:r>
              <a:rPr lang="de-DE" sz="2400" dirty="0" smtClean="0"/>
              <a:t>ID (Identifikationsnummer</a:t>
            </a:r>
            <a:r>
              <a:rPr lang="de-DE" sz="2400" dirty="0"/>
              <a:t>), die </a:t>
            </a:r>
            <a:r>
              <a:rPr lang="de-DE" sz="2400" dirty="0" smtClean="0"/>
              <a:t>man auch </a:t>
            </a:r>
            <a:r>
              <a:rPr lang="de-DE" sz="2400" dirty="0" smtClean="0">
                <a:solidFill>
                  <a:srgbClr val="0070C0"/>
                </a:solidFill>
              </a:rPr>
              <a:t>CCS</a:t>
            </a:r>
            <a:r>
              <a:rPr lang="de-DE" sz="2400" dirty="0" smtClean="0">
                <a:solidFill>
                  <a:srgbClr val="FF0000"/>
                </a:solidFill>
              </a:rPr>
              <a:t>7</a:t>
            </a:r>
            <a:r>
              <a:rPr lang="de-DE" sz="2400" dirty="0" smtClean="0"/>
              <a:t> nennet. </a:t>
            </a:r>
            <a:r>
              <a:rPr lang="de-DE" sz="2400" dirty="0" smtClean="0">
                <a:solidFill>
                  <a:srgbClr val="0070C0"/>
                </a:solidFill>
              </a:rPr>
              <a:t>CCS</a:t>
            </a:r>
            <a:r>
              <a:rPr lang="de-DE" sz="2400" dirty="0" smtClean="0"/>
              <a:t> </a:t>
            </a:r>
            <a:r>
              <a:rPr lang="de-DE" sz="2400" dirty="0"/>
              <a:t>steht für </a:t>
            </a:r>
            <a:r>
              <a:rPr lang="de-DE" sz="2400" b="1" u="sng" dirty="0"/>
              <a:t>C</a:t>
            </a:r>
            <a:r>
              <a:rPr lang="de-DE" sz="2400" dirty="0"/>
              <a:t>all </a:t>
            </a:r>
            <a:r>
              <a:rPr lang="de-DE" sz="2400" b="1" u="sng" dirty="0" err="1"/>
              <a:t>C</a:t>
            </a:r>
            <a:r>
              <a:rPr lang="de-DE" sz="2400" dirty="0" err="1"/>
              <a:t>onection</a:t>
            </a:r>
            <a:r>
              <a:rPr lang="de-DE" sz="2400" dirty="0"/>
              <a:t> </a:t>
            </a:r>
            <a:r>
              <a:rPr lang="de-DE" sz="2400" b="1" dirty="0" smtClean="0"/>
              <a:t>S</a:t>
            </a:r>
            <a:r>
              <a:rPr lang="de-DE" sz="2400" dirty="0" smtClean="0"/>
              <a:t>ervice. </a:t>
            </a:r>
            <a:endParaRPr lang="de-DE" sz="2400" dirty="0"/>
          </a:p>
        </p:txBody>
      </p:sp>
      <p:sp>
        <p:nvSpPr>
          <p:cNvPr id="2" name="Title 1"/>
          <p:cNvSpPr>
            <a:spLocks noGrp="1"/>
          </p:cNvSpPr>
          <p:nvPr>
            <p:ph type="title"/>
          </p:nvPr>
        </p:nvSpPr>
        <p:spPr/>
        <p:txBody>
          <a:bodyPr>
            <a:normAutofit fontScale="90000"/>
          </a:bodyPr>
          <a:lstStyle/>
          <a:p>
            <a:r>
              <a:rPr lang="de-DE" dirty="0">
                <a:effectLst/>
              </a:rPr>
              <a:t>DMR / D-STAR Registrierung</a:t>
            </a:r>
            <a:endParaRPr lang="en-GB" dirty="0">
              <a:effectLst/>
            </a:endParaRPr>
          </a:p>
        </p:txBody>
      </p:sp>
    </p:spTree>
    <p:extLst>
      <p:ext uri="{BB962C8B-B14F-4D97-AF65-F5344CB8AC3E}">
        <p14:creationId xmlns:p14="http://schemas.microsoft.com/office/powerpoint/2010/main" val="9672467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endParaRPr lang="de-DE" sz="2400" dirty="0"/>
          </a:p>
          <a:p>
            <a:r>
              <a:rPr lang="de-DE" sz="2400" dirty="0"/>
              <a:t>262-5 stehen für Deutschland</a:t>
            </a:r>
          </a:p>
          <a:p>
            <a:r>
              <a:rPr lang="de-DE" sz="2400" dirty="0"/>
              <a:t>4 für Nordrhein Westfalen</a:t>
            </a:r>
          </a:p>
          <a:p>
            <a:r>
              <a:rPr lang="de-DE" sz="2400" dirty="0"/>
              <a:t>560 für das Rufzeichen (DL2EGS)</a:t>
            </a:r>
          </a:p>
          <a:p>
            <a:pPr marL="0" indent="0">
              <a:buNone/>
            </a:pPr>
            <a:endParaRPr lang="de-DE" sz="2400" dirty="0"/>
          </a:p>
          <a:p>
            <a:pPr marL="0" indent="0">
              <a:buNone/>
            </a:pPr>
            <a:r>
              <a:rPr lang="de-DE" sz="2400" dirty="0"/>
              <a:t> </a:t>
            </a:r>
          </a:p>
        </p:txBody>
      </p:sp>
      <p:sp>
        <p:nvSpPr>
          <p:cNvPr id="2" name="Title 1"/>
          <p:cNvSpPr>
            <a:spLocks noGrp="1"/>
          </p:cNvSpPr>
          <p:nvPr>
            <p:ph type="title"/>
          </p:nvPr>
        </p:nvSpPr>
        <p:spPr/>
        <p:txBody>
          <a:bodyPr>
            <a:normAutofit fontScale="90000"/>
          </a:bodyPr>
          <a:lstStyle/>
          <a:p>
            <a:r>
              <a:rPr lang="de-DE" dirty="0">
                <a:effectLst/>
              </a:rPr>
              <a:t>CCS7</a:t>
            </a:r>
            <a:endParaRPr lang="en-GB" dirty="0">
              <a:effectLst/>
            </a:endParaRPr>
          </a:p>
        </p:txBody>
      </p:sp>
      <p:pic>
        <p:nvPicPr>
          <p:cNvPr id="4" name="Grafik 3">
            <a:extLst>
              <a:ext uri="{FF2B5EF4-FFF2-40B4-BE49-F238E27FC236}">
                <a16:creationId xmlns:a16="http://schemas.microsoft.com/office/drawing/2014/main" xmlns="" id="{4A2420CC-1532-4AF5-963A-E4890450325D}"/>
              </a:ext>
            </a:extLst>
          </p:cNvPr>
          <p:cNvPicPr>
            <a:picLocks noChangeAspect="1"/>
          </p:cNvPicPr>
          <p:nvPr/>
        </p:nvPicPr>
        <p:blipFill>
          <a:blip r:embed="rId2"/>
          <a:stretch>
            <a:fillRect/>
          </a:stretch>
        </p:blipFill>
        <p:spPr>
          <a:xfrm>
            <a:off x="1547664" y="3140968"/>
            <a:ext cx="5572125" cy="2419350"/>
          </a:xfrm>
          <a:prstGeom prst="rect">
            <a:avLst/>
          </a:prstGeom>
        </p:spPr>
      </p:pic>
    </p:spTree>
    <p:extLst>
      <p:ext uri="{BB962C8B-B14F-4D97-AF65-F5344CB8AC3E}">
        <p14:creationId xmlns:p14="http://schemas.microsoft.com/office/powerpoint/2010/main" val="31931307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endParaRPr lang="de-DE" sz="2400" dirty="0"/>
          </a:p>
          <a:p>
            <a:r>
              <a:rPr lang="de-DE" sz="2400" dirty="0"/>
              <a:t>Registrierung und mehr Infos unter:</a:t>
            </a:r>
          </a:p>
          <a:p>
            <a:pPr marL="0" indent="0">
              <a:buNone/>
            </a:pPr>
            <a:r>
              <a:rPr lang="de-DE" sz="2400" dirty="0"/>
              <a:t>	</a:t>
            </a:r>
            <a:r>
              <a:rPr lang="de-DE" sz="2400" dirty="0">
                <a:hlinkClick r:id="rId2"/>
              </a:rPr>
              <a:t>https://register.ham-digital.org/</a:t>
            </a:r>
            <a:endParaRPr lang="de-DE" sz="2400" dirty="0"/>
          </a:p>
          <a:p>
            <a:pPr marL="0" indent="0">
              <a:buNone/>
            </a:pPr>
            <a:endParaRPr lang="de-DE" sz="2400" dirty="0"/>
          </a:p>
          <a:p>
            <a:pPr marL="0" indent="0">
              <a:buNone/>
            </a:pPr>
            <a:r>
              <a:rPr lang="de-DE" sz="2400" dirty="0"/>
              <a:t> </a:t>
            </a:r>
          </a:p>
        </p:txBody>
      </p:sp>
      <p:sp>
        <p:nvSpPr>
          <p:cNvPr id="2" name="Title 1"/>
          <p:cNvSpPr>
            <a:spLocks noGrp="1"/>
          </p:cNvSpPr>
          <p:nvPr>
            <p:ph type="title"/>
          </p:nvPr>
        </p:nvSpPr>
        <p:spPr/>
        <p:txBody>
          <a:bodyPr>
            <a:normAutofit fontScale="90000"/>
          </a:bodyPr>
          <a:lstStyle/>
          <a:p>
            <a:r>
              <a:rPr lang="en-GB" dirty="0">
                <a:effectLst/>
              </a:rPr>
              <a:t>Registrierung (1)</a:t>
            </a:r>
          </a:p>
        </p:txBody>
      </p:sp>
      <p:pic>
        <p:nvPicPr>
          <p:cNvPr id="4" name="Grafik 3">
            <a:extLst>
              <a:ext uri="{FF2B5EF4-FFF2-40B4-BE49-F238E27FC236}">
                <a16:creationId xmlns:a16="http://schemas.microsoft.com/office/drawing/2014/main" xmlns="" id="{879F9525-EC90-4C96-97D7-99E7C719BAF6}"/>
              </a:ext>
            </a:extLst>
          </p:cNvPr>
          <p:cNvPicPr>
            <a:picLocks noChangeAspect="1"/>
          </p:cNvPicPr>
          <p:nvPr/>
        </p:nvPicPr>
        <p:blipFill>
          <a:blip r:embed="rId3"/>
          <a:stretch>
            <a:fillRect/>
          </a:stretch>
        </p:blipFill>
        <p:spPr>
          <a:xfrm>
            <a:off x="683568" y="2996952"/>
            <a:ext cx="4248472" cy="2843911"/>
          </a:xfrm>
          <a:prstGeom prst="rect">
            <a:avLst/>
          </a:prstGeom>
        </p:spPr>
      </p:pic>
    </p:spTree>
    <p:extLst>
      <p:ext uri="{BB962C8B-B14F-4D97-AF65-F5344CB8AC3E}">
        <p14:creationId xmlns:p14="http://schemas.microsoft.com/office/powerpoint/2010/main" val="1964127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endParaRPr lang="de-DE" sz="2400" dirty="0"/>
          </a:p>
          <a:p>
            <a:r>
              <a:rPr lang="de-DE" sz="2400" dirty="0"/>
              <a:t>Datenschutz und Speicherbestimmungen akzeptieren</a:t>
            </a:r>
          </a:p>
          <a:p>
            <a:r>
              <a:rPr lang="de-DE" sz="2400" dirty="0"/>
              <a:t>persönliche Daten eingeben</a:t>
            </a:r>
          </a:p>
          <a:p>
            <a:r>
              <a:rPr lang="de-DE" sz="2400" dirty="0"/>
              <a:t>Lizenzurkunde vorab scannen (Upload notwendig)</a:t>
            </a:r>
          </a:p>
          <a:p>
            <a:pPr marL="0" indent="0">
              <a:buNone/>
            </a:pPr>
            <a:endParaRPr lang="de-DE" sz="2400" dirty="0"/>
          </a:p>
          <a:p>
            <a:endParaRPr lang="de-DE" sz="2400" dirty="0"/>
          </a:p>
          <a:p>
            <a:pPr marL="0" indent="0">
              <a:buNone/>
            </a:pPr>
            <a:r>
              <a:rPr lang="de-DE" sz="2400" dirty="0"/>
              <a:t> </a:t>
            </a:r>
          </a:p>
        </p:txBody>
      </p:sp>
      <p:sp>
        <p:nvSpPr>
          <p:cNvPr id="2" name="Title 1"/>
          <p:cNvSpPr>
            <a:spLocks noGrp="1"/>
          </p:cNvSpPr>
          <p:nvPr>
            <p:ph type="title"/>
          </p:nvPr>
        </p:nvSpPr>
        <p:spPr/>
        <p:txBody>
          <a:bodyPr>
            <a:normAutofit fontScale="90000"/>
          </a:bodyPr>
          <a:lstStyle/>
          <a:p>
            <a:r>
              <a:rPr lang="en-GB" dirty="0">
                <a:effectLst/>
              </a:rPr>
              <a:t>Registrierung (2)</a:t>
            </a:r>
          </a:p>
        </p:txBody>
      </p:sp>
      <p:pic>
        <p:nvPicPr>
          <p:cNvPr id="6" name="Grafik 5">
            <a:extLst>
              <a:ext uri="{FF2B5EF4-FFF2-40B4-BE49-F238E27FC236}">
                <a16:creationId xmlns:a16="http://schemas.microsoft.com/office/drawing/2014/main" xmlns="" id="{7E331BC1-BA85-4560-AAF0-5D538170C209}"/>
              </a:ext>
            </a:extLst>
          </p:cNvPr>
          <p:cNvPicPr>
            <a:picLocks noChangeAspect="1"/>
          </p:cNvPicPr>
          <p:nvPr/>
        </p:nvPicPr>
        <p:blipFill>
          <a:blip r:embed="rId2"/>
          <a:stretch>
            <a:fillRect/>
          </a:stretch>
        </p:blipFill>
        <p:spPr>
          <a:xfrm>
            <a:off x="1835696" y="3284984"/>
            <a:ext cx="3948685" cy="2800403"/>
          </a:xfrm>
          <a:prstGeom prst="rect">
            <a:avLst/>
          </a:prstGeom>
        </p:spPr>
      </p:pic>
    </p:spTree>
    <p:extLst>
      <p:ext uri="{BB962C8B-B14F-4D97-AF65-F5344CB8AC3E}">
        <p14:creationId xmlns:p14="http://schemas.microsoft.com/office/powerpoint/2010/main" val="30775223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endParaRPr lang="de-DE" sz="2400" dirty="0"/>
          </a:p>
          <a:p>
            <a:r>
              <a:rPr lang="de-DE" sz="2400" dirty="0"/>
              <a:t>Damit ist die Registrierung abgeschlossen</a:t>
            </a:r>
          </a:p>
          <a:p>
            <a:r>
              <a:rPr lang="de-DE" sz="2400" dirty="0"/>
              <a:t>Nach einiger Zeit erhält man „seine“ CCS7 Identifikationsnummer – per E-Mail</a:t>
            </a:r>
          </a:p>
          <a:p>
            <a:r>
              <a:rPr lang="de-DE" sz="2400" dirty="0"/>
              <a:t>Bei DMR Funkgeräten muss diese im </a:t>
            </a:r>
            <a:r>
              <a:rPr lang="de-DE" sz="2400" dirty="0" err="1"/>
              <a:t>Codeplug</a:t>
            </a:r>
            <a:r>
              <a:rPr lang="de-DE" sz="2400" dirty="0"/>
              <a:t> hinterlegt werden</a:t>
            </a:r>
          </a:p>
          <a:p>
            <a:r>
              <a:rPr lang="de-DE" sz="2400" dirty="0"/>
              <a:t>Bei D-STAR Funkgeräten muss die CCS7 nicht eingetragen werden</a:t>
            </a:r>
          </a:p>
          <a:p>
            <a:pPr marL="0" indent="0">
              <a:buNone/>
            </a:pPr>
            <a:endParaRPr lang="de-DE" sz="2400" dirty="0"/>
          </a:p>
          <a:p>
            <a:pPr marL="0" indent="0">
              <a:buNone/>
            </a:pPr>
            <a:endParaRPr lang="de-DE" sz="2400" dirty="0"/>
          </a:p>
          <a:p>
            <a:endParaRPr lang="de-DE" sz="2400" dirty="0"/>
          </a:p>
          <a:p>
            <a:pPr marL="0" indent="0">
              <a:buNone/>
            </a:pPr>
            <a:r>
              <a:rPr lang="de-DE" sz="2400" dirty="0"/>
              <a:t> </a:t>
            </a:r>
          </a:p>
        </p:txBody>
      </p:sp>
      <p:sp>
        <p:nvSpPr>
          <p:cNvPr id="2" name="Title 1"/>
          <p:cNvSpPr>
            <a:spLocks noGrp="1"/>
          </p:cNvSpPr>
          <p:nvPr>
            <p:ph type="title"/>
          </p:nvPr>
        </p:nvSpPr>
        <p:spPr/>
        <p:txBody>
          <a:bodyPr>
            <a:normAutofit fontScale="90000"/>
          </a:bodyPr>
          <a:lstStyle/>
          <a:p>
            <a:r>
              <a:rPr lang="en-GB" dirty="0">
                <a:effectLst/>
              </a:rPr>
              <a:t>Registrierung (3)</a:t>
            </a:r>
          </a:p>
        </p:txBody>
      </p:sp>
      <p:pic>
        <p:nvPicPr>
          <p:cNvPr id="6" name="Grafik 5">
            <a:extLst>
              <a:ext uri="{FF2B5EF4-FFF2-40B4-BE49-F238E27FC236}">
                <a16:creationId xmlns:a16="http://schemas.microsoft.com/office/drawing/2014/main" xmlns="" id="{7E331BC1-BA85-4560-AAF0-5D538170C209}"/>
              </a:ext>
            </a:extLst>
          </p:cNvPr>
          <p:cNvPicPr>
            <a:picLocks noChangeAspect="1"/>
          </p:cNvPicPr>
          <p:nvPr/>
        </p:nvPicPr>
        <p:blipFill>
          <a:blip r:embed="rId2"/>
          <a:stretch>
            <a:fillRect/>
          </a:stretch>
        </p:blipFill>
        <p:spPr>
          <a:xfrm>
            <a:off x="1115616" y="4437112"/>
            <a:ext cx="2592288" cy="1838448"/>
          </a:xfrm>
          <a:prstGeom prst="rect">
            <a:avLst/>
          </a:prstGeom>
        </p:spPr>
      </p:pic>
    </p:spTree>
    <p:extLst>
      <p:ext uri="{BB962C8B-B14F-4D97-AF65-F5344CB8AC3E}">
        <p14:creationId xmlns:p14="http://schemas.microsoft.com/office/powerpoint/2010/main" val="4772154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Gerd Schäfer – DL2EGS</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48659014"/>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125</Words>
  <Application>Microsoft Office PowerPoint</Application>
  <PresentationFormat>Bildschirmpräsentation (4:3)</PresentationFormat>
  <Paragraphs>42</Paragraphs>
  <Slides>7</Slides>
  <Notes>1</Notes>
  <HiddenSlides>0</HiddenSlides>
  <MMClips>0</MMClips>
  <ScaleCrop>false</ScaleCrop>
  <HeadingPairs>
    <vt:vector size="6" baseType="variant">
      <vt:variant>
        <vt:lpstr>Verwendete Schriftarten</vt:lpstr>
      </vt:variant>
      <vt:variant>
        <vt:i4>7</vt:i4>
      </vt:variant>
      <vt:variant>
        <vt:lpstr>Design</vt:lpstr>
      </vt:variant>
      <vt:variant>
        <vt:i4>6</vt:i4>
      </vt:variant>
      <vt:variant>
        <vt:lpstr>Folientitel</vt:lpstr>
      </vt:variant>
      <vt:variant>
        <vt:i4>7</vt:i4>
      </vt:variant>
    </vt:vector>
  </HeadingPairs>
  <TitlesOfParts>
    <vt:vector size="20" baseType="lpstr">
      <vt:lpstr>Arial</vt:lpstr>
      <vt:lpstr>Calibri</vt:lpstr>
      <vt:lpstr>Courier New</vt:lpstr>
      <vt:lpstr>Lucida Sans</vt:lpstr>
      <vt:lpstr>Lucida Sans Unicode</vt:lpstr>
      <vt:lpstr>OfficinaSansCTT</vt:lpstr>
      <vt:lpstr>Roboto</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DMR &amp; D-STAR Registrierung</vt:lpstr>
      <vt:lpstr>DMR / D-STAR Registrierung</vt:lpstr>
      <vt:lpstr>CCS7</vt:lpstr>
      <vt:lpstr>Registrierung (1)</vt:lpstr>
      <vt:lpstr>Registrierung (2)</vt:lpstr>
      <vt:lpstr>Registrierung (3)</vt:lpstr>
      <vt:lpstr> Initiales Autorenteam: Gerd Schäfer – DL2EGS    Änderungen durch: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Amateurfunkwettbewerbe</dc:title>
  <dc:creator>Funke, Michael</dc:creator>
  <cp:lastModifiedBy>michael</cp:lastModifiedBy>
  <cp:revision>109</cp:revision>
  <dcterms:created xsi:type="dcterms:W3CDTF">2018-04-03T11:02:53Z</dcterms:created>
  <dcterms:modified xsi:type="dcterms:W3CDTF">2020-08-02T14:24:44Z</dcterms:modified>
</cp:coreProperties>
</file>