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4.xml" ContentType="application/vnd.openxmlformats-officedocument.theme+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theme/theme5.xml" ContentType="application/vnd.openxmlformats-officedocument.theme+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4" r:id="rId2"/>
    <p:sldMasterId id="2147483687" r:id="rId3"/>
    <p:sldMasterId id="2147483700" r:id="rId4"/>
    <p:sldMasterId id="2147483713" r:id="rId5"/>
    <p:sldMasterId id="2147483726" r:id="rId6"/>
  </p:sldMasterIdLst>
  <p:notesMasterIdLst>
    <p:notesMasterId r:id="rId15"/>
  </p:notesMasterIdLst>
  <p:sldIdLst>
    <p:sldId id="264" r:id="rId7"/>
    <p:sldId id="257" r:id="rId8"/>
    <p:sldId id="260" r:id="rId9"/>
    <p:sldId id="266" r:id="rId10"/>
    <p:sldId id="267" r:id="rId11"/>
    <p:sldId id="268" r:id="rId12"/>
    <p:sldId id="265" r:id="rId13"/>
    <p:sldId id="269" r:id="rId14"/>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92" autoAdjust="0"/>
    <p:restoredTop sz="94660"/>
  </p:normalViewPr>
  <p:slideViewPr>
    <p:cSldViewPr>
      <p:cViewPr varScale="1">
        <p:scale>
          <a:sx n="103" d="100"/>
          <a:sy n="103" d="100"/>
        </p:scale>
        <p:origin x="132" y="19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theme" Target="theme/theme1.xml"/><Relationship Id="rId3" Type="http://schemas.openxmlformats.org/officeDocument/2006/relationships/slideMaster" Target="slideMasters/slideMaster3.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5.xml"/><Relationship Id="rId5" Type="http://schemas.openxmlformats.org/officeDocument/2006/relationships/slideMaster" Target="slideMasters/slideMaster5.xml"/><Relationship Id="rId15" Type="http://schemas.openxmlformats.org/officeDocument/2006/relationships/notesMaster" Target="notesMasters/notesMaster1.xml"/><Relationship Id="rId10" Type="http://schemas.openxmlformats.org/officeDocument/2006/relationships/slide" Target="slides/slide4.xml"/><Relationship Id="rId19" Type="http://schemas.openxmlformats.org/officeDocument/2006/relationships/tableStyles" Target="tableStyles.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slide" Target="slides/slide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C1D2E6A-02B7-4EFF-BA01-7D6E2350547A}" type="datetimeFigureOut">
              <a:rPr lang="en-GB" smtClean="0"/>
              <a:t>22/11/2019</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0049F3C-E584-4483-B526-44B40C933D3B}" type="slidenum">
              <a:rPr lang="en-GB" smtClean="0"/>
              <a:t>‹#›</a:t>
            </a:fld>
            <a:endParaRPr lang="en-GB"/>
          </a:p>
        </p:txBody>
      </p:sp>
    </p:spTree>
    <p:extLst>
      <p:ext uri="{BB962C8B-B14F-4D97-AF65-F5344CB8AC3E}">
        <p14:creationId xmlns:p14="http://schemas.microsoft.com/office/powerpoint/2010/main" val="273553050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1584C792-ED76-4E53-9D2F-228AE3123CA0}" type="slidenum">
              <a:rPr lang="de-DE" smtClean="0"/>
              <a:t>1</a:t>
            </a:fld>
            <a:endParaRPr lang="de-DE" dirty="0"/>
          </a:p>
        </p:txBody>
      </p:sp>
    </p:spTree>
    <p:extLst>
      <p:ext uri="{BB962C8B-B14F-4D97-AF65-F5344CB8AC3E}">
        <p14:creationId xmlns:p14="http://schemas.microsoft.com/office/powerpoint/2010/main" val="195986399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elfolie">
    <p:spTree>
      <p:nvGrpSpPr>
        <p:cNvPr id="1" name=""/>
        <p:cNvGrpSpPr/>
        <p:nvPr/>
      </p:nvGrpSpPr>
      <p:grpSpPr>
        <a:xfrm>
          <a:off x="0" y="0"/>
          <a:ext cx="0" cy="0"/>
          <a:chOff x="0" y="0"/>
          <a:chExt cx="0" cy="0"/>
        </a:xfrm>
      </p:grpSpPr>
      <p:grpSp>
        <p:nvGrpSpPr>
          <p:cNvPr id="17" name="Gruppieren 16"/>
          <p:cNvGrpSpPr/>
          <p:nvPr/>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20F46C91-7ABB-4B8A-88E3-7504DC4596A1}" type="datetime1">
              <a:rPr lang="de-DE" smtClean="0"/>
              <a:t>22.11.2019</a:t>
            </a:fld>
            <a:endParaRPr lang="de-DE"/>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6C6AE60A-B69C-4790-82F7-3882EDF23186}" type="slidenum">
              <a:rPr lang="de-DE" smtClean="0"/>
              <a:t>‹#›</a:t>
            </a:fld>
            <a:endParaRPr lang="de-DE" dirty="0"/>
          </a:p>
        </p:txBody>
      </p:sp>
      <p:grpSp>
        <p:nvGrpSpPr>
          <p:cNvPr id="11" name="Gruppieren 10"/>
          <p:cNvGrpSpPr/>
          <p:nvPr/>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6FB1DF4E-F8F3-43CC-BD12-3D06354472EA}" type="datetime1">
              <a:rPr lang="de-DE" smtClean="0"/>
              <a:t>22.11.2019</a:t>
            </a:fld>
            <a:endParaRPr lang="de-DE"/>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6C6AE60A-B69C-4790-82F7-3882EDF23186}" type="slidenum">
              <a:rPr lang="de-DE" smtClean="0"/>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B5C946BC-6C58-4ADF-95B1-20D45162C305}" type="datetime1">
              <a:rPr lang="de-DE" smtClean="0"/>
              <a:t>22.11.2019</a:t>
            </a:fld>
            <a:endParaRPr lang="de-DE"/>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6C6AE60A-B69C-4790-82F7-3882EDF23186}" type="slidenum">
              <a:rPr lang="de-DE" smtClean="0"/>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EA9064B1-59D5-4F72-AF77-29FFA37D6694}" type="datetime1">
              <a:rPr lang="de-DE" smtClean="0"/>
              <a:t>22.11.2019</a:t>
            </a:fld>
            <a:endParaRPr lang="de-DE" dirty="0"/>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92C3CE72-0BED-4D0C-8958-D1D10B89B9C2}" type="datetime1">
              <a:rPr lang="de-DE" smtClean="0"/>
              <a:t>22.11.2019</a:t>
            </a:fld>
            <a:endParaRPr lang="de-DE" dirty="0"/>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AJW - Die Präsentation | Gerrit DH8GHH</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8D18B525-AC79-42D5-A1ED-74AAB316BC82}" type="datetime1">
              <a:rPr lang="de-DE" smtClean="0"/>
              <a:t>22.11.2019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CCD5B50C-4141-415B-956C-0EA2E9974B8D}" type="datetime1">
              <a:rPr lang="de-DE" smtClean="0"/>
              <a:t>22.11.2019</a:t>
            </a:fld>
            <a:endParaRPr lang="de-DE" dirty="0"/>
          </a:p>
        </p:txBody>
      </p:sp>
      <p:sp>
        <p:nvSpPr>
          <p:cNvPr id="10" name="Fußzeilenplatzhalter 9"/>
          <p:cNvSpPr>
            <a:spLocks noGrp="1"/>
          </p:cNvSpPr>
          <p:nvPr>
            <p:ph type="ftr" sz="quarter" idx="11"/>
          </p:nvPr>
        </p:nvSpPr>
        <p:spPr/>
        <p:txBody>
          <a:bodyPr/>
          <a:lstStyle/>
          <a:p>
            <a:r>
              <a:rPr lang="de-DE"/>
              <a:t>AJW - Die Präsentation | Gerrit DH8GHH</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B51DDE1E-AEAE-405D-8940-7DB4AD8ECD9E}" type="datetime1">
              <a:rPr lang="de-DE" smtClean="0"/>
              <a:t>22.11.2019</a:t>
            </a:fld>
            <a:endParaRPr lang="de-DE" dirty="0"/>
          </a:p>
        </p:txBody>
      </p:sp>
      <p:sp>
        <p:nvSpPr>
          <p:cNvPr id="14" name="Fußzeilenplatzhalter 13"/>
          <p:cNvSpPr>
            <a:spLocks noGrp="1"/>
          </p:cNvSpPr>
          <p:nvPr>
            <p:ph type="ftr" sz="quarter" idx="11"/>
          </p:nvPr>
        </p:nvSpPr>
        <p:spPr/>
        <p:txBody>
          <a:bodyPr/>
          <a:lstStyle/>
          <a:p>
            <a:r>
              <a:rPr lang="de-DE"/>
              <a:t>AJW - Die Präsentation | Gerrit DH8GHH</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F154E6D6-7290-4C66-A630-A6D7C5D71A47}" type="datetime1">
              <a:rPr lang="de-DE" smtClean="0"/>
              <a:t>22.11.2019</a:t>
            </a:fld>
            <a:endParaRPr lang="de-DE" dirty="0"/>
          </a:p>
        </p:txBody>
      </p:sp>
      <p:sp>
        <p:nvSpPr>
          <p:cNvPr id="7" name="Fußzeilenplatzhalter 6"/>
          <p:cNvSpPr>
            <a:spLocks noGrp="1"/>
          </p:cNvSpPr>
          <p:nvPr>
            <p:ph type="ftr" sz="quarter" idx="11"/>
          </p:nvPr>
        </p:nvSpPr>
        <p:spPr/>
        <p:txBody>
          <a:bodyPr/>
          <a:lstStyle/>
          <a:p>
            <a:r>
              <a:rPr lang="de-DE"/>
              <a:t>AJW - Die Präsentation | Gerrit DH8GHH</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D425C58B-2F4C-43DC-B0D8-00A0387BF0DE}" type="datetime1">
              <a:rPr lang="de-DE" smtClean="0"/>
              <a:t>22.11.2019</a:t>
            </a:fld>
            <a:endParaRPr lang="de-DE"/>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6C6AE60A-B69C-4790-82F7-3882EDF23186}" type="slidenum">
              <a:rPr lang="de-DE" smtClean="0"/>
              <a:t>‹#›</a:t>
            </a:fld>
            <a:endParaRPr lang="de-DE" dirty="0"/>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D31BDA90-5D04-4C85-B11E-114CA8A8B5F3}" type="datetime1">
              <a:rPr lang="de-DE" smtClean="0"/>
              <a:t>22.11.2019</a:t>
            </a:fld>
            <a:endParaRPr lang="de-DE" dirty="0"/>
          </a:p>
        </p:txBody>
      </p:sp>
      <p:sp>
        <p:nvSpPr>
          <p:cNvPr id="6" name="Fußzeilenplatzhalter 5"/>
          <p:cNvSpPr>
            <a:spLocks noGrp="1"/>
          </p:cNvSpPr>
          <p:nvPr>
            <p:ph type="ftr" sz="quarter" idx="11"/>
          </p:nvPr>
        </p:nvSpPr>
        <p:spPr/>
        <p:txBody>
          <a:bodyPr/>
          <a:lstStyle/>
          <a:p>
            <a:r>
              <a:rPr lang="de-DE"/>
              <a:t>AJW - Die Präsentation | Gerrit DH8GHH</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9BDD1A92-4C4E-45AC-92BB-AF3C9E75BCA4}" type="datetime1">
              <a:rPr lang="de-DE" smtClean="0"/>
              <a:t>22.11.2019</a:t>
            </a:fld>
            <a:endParaRPr lang="de-DE" dirty="0"/>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FA59F936-9B1F-4B5D-A6BF-FD604BD90CAB}" type="datetime1">
              <a:rPr lang="de-DE" smtClean="0"/>
              <a:t>22.11.2019</a:t>
            </a:fld>
            <a:endParaRPr lang="de-DE" dirty="0"/>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0D97FE93-05B7-4C28-B50B-A258EB244D6F}" type="datetime1">
              <a:rPr lang="de-DE" smtClean="0"/>
              <a:t>22.11.2019</a:t>
            </a:fld>
            <a:endParaRPr lang="de-DE" dirty="0"/>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3126FEFD-77CD-4416-AA17-3CF456551C4B}" type="datetime1">
              <a:rPr lang="de-DE" smtClean="0"/>
              <a:t>22.11.2019</a:t>
            </a:fld>
            <a:endParaRPr lang="de-DE" dirty="0"/>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bg1"/>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6568A84F-CC39-493D-915F-98A6064223FA}" type="datetime1">
              <a:rPr lang="de-DE" smtClean="0"/>
              <a:t>22.11.2019</a:t>
            </a:fld>
            <a:endParaRPr lang="de-DE" dirty="0"/>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594970B6-A04D-4637-BA21-5EF39B7D230D}" type="datetime1">
              <a:rPr lang="de-DE" smtClean="0"/>
              <a:t>22.11.2019</a:t>
            </a:fld>
            <a:endParaRPr lang="de-DE" dirty="0"/>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AJW - Die Präsentation | Gerrit DH8GHH</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476AABBA-2E84-4EA9-A946-AE6409CB6A92}" type="datetime1">
              <a:rPr lang="de-DE" smtClean="0"/>
              <a:t>22.11.2019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E22C6723-0471-4741-97AC-B321B849A68D}" type="datetime1">
              <a:rPr lang="de-DE" smtClean="0"/>
              <a:t>22.11.2019</a:t>
            </a:fld>
            <a:endParaRPr lang="de-DE" dirty="0"/>
          </a:p>
        </p:txBody>
      </p:sp>
      <p:sp>
        <p:nvSpPr>
          <p:cNvPr id="10" name="Fußzeilenplatzhalter 9"/>
          <p:cNvSpPr>
            <a:spLocks noGrp="1"/>
          </p:cNvSpPr>
          <p:nvPr>
            <p:ph type="ftr" sz="quarter" idx="11"/>
          </p:nvPr>
        </p:nvSpPr>
        <p:spPr/>
        <p:txBody>
          <a:bodyPr/>
          <a:lstStyle/>
          <a:p>
            <a:r>
              <a:rPr lang="de-DE"/>
              <a:t>AJW - Die Präsentation | Gerrit DH8GHH</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el und Inhalt">
    <p:spTree>
      <p:nvGrpSpPr>
        <p:cNvPr id="1" name=""/>
        <p:cNvGrpSpPr/>
        <p:nvPr/>
      </p:nvGrpSpPr>
      <p:grpSpPr>
        <a:xfrm>
          <a:off x="0" y="0"/>
          <a:ext cx="0" cy="0"/>
          <a:chOff x="0" y="0"/>
          <a:chExt cx="0" cy="0"/>
        </a:xfrm>
      </p:grpSpPr>
      <p:grpSp>
        <p:nvGrpSpPr>
          <p:cNvPr id="7" name="Gruppieren 6"/>
          <p:cNvGrpSpPr/>
          <p:nvPr/>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4323CA05-4E65-4EBB-9D82-8A58EB43C52D}" type="datetime1">
              <a:rPr lang="de-DE" smtClean="0"/>
              <a:t>22.11.2019</a:t>
            </a:fld>
            <a:endParaRPr lang="de-DE"/>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6C6AE60A-B69C-4790-82F7-3882EDF23186}" type="slidenum">
              <a:rPr lang="de-DE" smtClean="0"/>
              <a:t>‹#›</a:t>
            </a:fld>
            <a:endParaRPr lang="de-DE" dirty="0"/>
          </a:p>
        </p:txBody>
      </p:sp>
    </p:spTree>
    <p:extLst>
      <p:ext uri="{BB962C8B-B14F-4D97-AF65-F5344CB8AC3E}">
        <p14:creationId xmlns:p14="http://schemas.microsoft.com/office/powerpoint/2010/main" val="229369798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25ABB3DB-EAB2-4F44-87E0-D8B733933AB8}" type="datetime1">
              <a:rPr lang="de-DE" smtClean="0"/>
              <a:t>22.11.2019</a:t>
            </a:fld>
            <a:endParaRPr lang="de-DE" dirty="0"/>
          </a:p>
        </p:txBody>
      </p:sp>
      <p:sp>
        <p:nvSpPr>
          <p:cNvPr id="14" name="Fußzeilenplatzhalter 13"/>
          <p:cNvSpPr>
            <a:spLocks noGrp="1"/>
          </p:cNvSpPr>
          <p:nvPr>
            <p:ph type="ftr" sz="quarter" idx="11"/>
          </p:nvPr>
        </p:nvSpPr>
        <p:spPr/>
        <p:txBody>
          <a:bodyPr/>
          <a:lstStyle/>
          <a:p>
            <a:r>
              <a:rPr lang="de-DE"/>
              <a:t>AJW - Die Präsentation | Gerrit DH8GHH</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96635EA5-5BE7-4A87-8A37-0F7734623AF3}" type="datetime1">
              <a:rPr lang="de-DE" smtClean="0"/>
              <a:t>22.11.2019</a:t>
            </a:fld>
            <a:endParaRPr lang="de-DE" dirty="0"/>
          </a:p>
        </p:txBody>
      </p:sp>
      <p:sp>
        <p:nvSpPr>
          <p:cNvPr id="7" name="Fußzeilenplatzhalter 6"/>
          <p:cNvSpPr>
            <a:spLocks noGrp="1"/>
          </p:cNvSpPr>
          <p:nvPr>
            <p:ph type="ftr" sz="quarter" idx="11"/>
          </p:nvPr>
        </p:nvSpPr>
        <p:spPr/>
        <p:txBody>
          <a:bodyPr/>
          <a:lstStyle/>
          <a:p>
            <a:r>
              <a:rPr lang="de-DE"/>
              <a:t>AJW - Die Präsentation | Gerrit DH8GHH</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20EA8110-30FD-4BAE-82A3-B35224ED3358}" type="datetime1">
              <a:rPr lang="de-DE" smtClean="0"/>
              <a:t>22.11.2019</a:t>
            </a:fld>
            <a:endParaRPr lang="de-DE" dirty="0"/>
          </a:p>
        </p:txBody>
      </p:sp>
      <p:sp>
        <p:nvSpPr>
          <p:cNvPr id="6" name="Fußzeilenplatzhalter 5"/>
          <p:cNvSpPr>
            <a:spLocks noGrp="1"/>
          </p:cNvSpPr>
          <p:nvPr>
            <p:ph type="ftr" sz="quarter" idx="11"/>
          </p:nvPr>
        </p:nvSpPr>
        <p:spPr/>
        <p:txBody>
          <a:bodyPr/>
          <a:lstStyle/>
          <a:p>
            <a:r>
              <a:rPr lang="de-DE"/>
              <a:t>AJW - Die Präsentation | Gerrit DH8GHH</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F3A9756E-8D0C-4C1D-9D20-701458EE7737}" type="datetime1">
              <a:rPr lang="de-DE" smtClean="0"/>
              <a:t>22.11.2019</a:t>
            </a:fld>
            <a:endParaRPr lang="de-DE" dirty="0"/>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3A522213-A8F7-4224-8162-AE43E9CE79EF}" type="datetime1">
              <a:rPr lang="de-DE" smtClean="0"/>
              <a:t>22.11.2019</a:t>
            </a:fld>
            <a:endParaRPr lang="de-DE" dirty="0"/>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5EB2826B-352E-4A65-8450-1F390DED47E6}" type="datetime1">
              <a:rPr lang="de-DE" smtClean="0"/>
              <a:t>22.11.2019</a:t>
            </a:fld>
            <a:endParaRPr lang="de-DE" dirty="0"/>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4B27C275-254B-4A2F-903F-7A0B13317F60}" type="datetime1">
              <a:rPr lang="de-DE" smtClean="0"/>
              <a:t>22.11.2019</a:t>
            </a:fld>
            <a:endParaRPr lang="de-DE" dirty="0"/>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AE0818CA-CD29-4111-8F24-3AE3E260AD78}" type="datetime1">
              <a:rPr lang="de-DE" smtClean="0"/>
              <a:t>22.11.2019</a:t>
            </a:fld>
            <a:endParaRPr lang="de-DE" dirty="0"/>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31E94C12-739E-400E-9F0B-B94C4F43BDF7}" type="datetime1">
              <a:rPr lang="de-DE" smtClean="0"/>
              <a:t>22.11.2019</a:t>
            </a:fld>
            <a:endParaRPr lang="de-DE" dirty="0"/>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AJW - Die Präsentation | Gerrit DH8GHH</a:t>
            </a:r>
            <a:endParaRPr lang="de-DE" dirty="0"/>
          </a:p>
        </p:txBody>
      </p:sp>
      <p:grpSp>
        <p:nvGrpSpPr>
          <p:cNvPr id="7" name="Gruppieren 6"/>
          <p:cNvGrpSpPr/>
          <p:nvPr/>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B0EE6402-2551-4AD6-BB89-AB6860A78A81}" type="datetime1">
              <a:rPr lang="de-DE" smtClean="0"/>
              <a:t>22.11.2019</a:t>
            </a:fld>
            <a:endParaRPr lang="de-DE"/>
          </a:p>
        </p:txBody>
      </p:sp>
      <p:sp>
        <p:nvSpPr>
          <p:cNvPr id="12" name="Foliennummernplatzhalter 11"/>
          <p:cNvSpPr>
            <a:spLocks noGrp="1"/>
          </p:cNvSpPr>
          <p:nvPr>
            <p:ph type="sldNum" sz="quarter" idx="13"/>
          </p:nvPr>
        </p:nvSpPr>
        <p:spPr/>
        <p:txBody>
          <a:bodyPr/>
          <a:lstStyle/>
          <a:p>
            <a:fld id="{6C6AE60A-B69C-4790-82F7-3882EDF23186}" type="slidenum">
              <a:rPr lang="de-DE" smtClean="0"/>
              <a:t>‹#›</a:t>
            </a:fld>
            <a:endParaRPr lang="de-DE" dirty="0"/>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AJW - Die Präsentation | Gerrit DH8GHH</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57EC5F9B-5C26-4D26-B1C2-4FF51525E39E}" type="datetime1">
              <a:rPr lang="de-DE" smtClean="0"/>
              <a:t>22.11.2019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5A55C0D6-308D-4BEA-B019-2B0ECC024962}" type="datetime1">
              <a:rPr lang="de-DE" smtClean="0"/>
              <a:t>22.11.2019</a:t>
            </a:fld>
            <a:endParaRPr lang="de-DE" dirty="0"/>
          </a:p>
        </p:txBody>
      </p:sp>
      <p:sp>
        <p:nvSpPr>
          <p:cNvPr id="10" name="Fußzeilenplatzhalter 9"/>
          <p:cNvSpPr>
            <a:spLocks noGrp="1"/>
          </p:cNvSpPr>
          <p:nvPr>
            <p:ph type="ftr" sz="quarter" idx="11"/>
          </p:nvPr>
        </p:nvSpPr>
        <p:spPr/>
        <p:txBody>
          <a:bodyPr/>
          <a:lstStyle/>
          <a:p>
            <a:r>
              <a:rPr lang="de-DE"/>
              <a:t>AJW - Die Präsentation | Gerrit DH8GHH</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0617225E-0263-4EA8-B598-52F8F6D355F5}" type="datetime1">
              <a:rPr lang="de-DE" smtClean="0"/>
              <a:t>22.11.2019</a:t>
            </a:fld>
            <a:endParaRPr lang="de-DE" dirty="0"/>
          </a:p>
        </p:txBody>
      </p:sp>
      <p:sp>
        <p:nvSpPr>
          <p:cNvPr id="14" name="Fußzeilenplatzhalter 13"/>
          <p:cNvSpPr>
            <a:spLocks noGrp="1"/>
          </p:cNvSpPr>
          <p:nvPr>
            <p:ph type="ftr" sz="quarter" idx="11"/>
          </p:nvPr>
        </p:nvSpPr>
        <p:spPr/>
        <p:txBody>
          <a:bodyPr/>
          <a:lstStyle/>
          <a:p>
            <a:r>
              <a:rPr lang="de-DE"/>
              <a:t>AJW - Die Präsentation | Gerrit DH8GHH</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9CB579E0-1683-4F1F-A105-C3EA1907337F}" type="datetime1">
              <a:rPr lang="de-DE" smtClean="0"/>
              <a:t>22.11.2019</a:t>
            </a:fld>
            <a:endParaRPr lang="de-DE" dirty="0"/>
          </a:p>
        </p:txBody>
      </p:sp>
      <p:sp>
        <p:nvSpPr>
          <p:cNvPr id="7" name="Fußzeilenplatzhalter 6"/>
          <p:cNvSpPr>
            <a:spLocks noGrp="1"/>
          </p:cNvSpPr>
          <p:nvPr>
            <p:ph type="ftr" sz="quarter" idx="11"/>
          </p:nvPr>
        </p:nvSpPr>
        <p:spPr/>
        <p:txBody>
          <a:bodyPr/>
          <a:lstStyle/>
          <a:p>
            <a:r>
              <a:rPr lang="de-DE"/>
              <a:t>AJW - Die Präsentation | Gerrit DH8GHH</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2531E37C-C830-4CC2-BAE5-DB576B4509A8}" type="datetime1">
              <a:rPr lang="de-DE" smtClean="0"/>
              <a:t>22.11.2019</a:t>
            </a:fld>
            <a:endParaRPr lang="de-DE" dirty="0"/>
          </a:p>
        </p:txBody>
      </p:sp>
      <p:sp>
        <p:nvSpPr>
          <p:cNvPr id="6" name="Fußzeilenplatzhalter 5"/>
          <p:cNvSpPr>
            <a:spLocks noGrp="1"/>
          </p:cNvSpPr>
          <p:nvPr>
            <p:ph type="ftr" sz="quarter" idx="11"/>
          </p:nvPr>
        </p:nvSpPr>
        <p:spPr/>
        <p:txBody>
          <a:bodyPr/>
          <a:lstStyle/>
          <a:p>
            <a:r>
              <a:rPr lang="de-DE"/>
              <a:t>AJW - Die Präsentation | Gerrit DH8GHH</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D6FBC25A-8D8D-4842-9BD0-0619EE16B3E3}" type="datetime1">
              <a:rPr lang="de-DE" smtClean="0"/>
              <a:t>22.11.2019</a:t>
            </a:fld>
            <a:endParaRPr lang="de-DE" dirty="0"/>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6DED21B8-502B-49A7-BD2D-17FC8D1A775B}" type="datetime1">
              <a:rPr lang="de-DE" smtClean="0"/>
              <a:t>22.11.2019</a:t>
            </a:fld>
            <a:endParaRPr lang="de-DE" dirty="0"/>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2AC0C901-2E86-4BEC-AC5E-C0EA881BECCC}" type="datetime1">
              <a:rPr lang="de-DE" smtClean="0"/>
              <a:t>22.11.2019</a:t>
            </a:fld>
            <a:endParaRPr lang="de-DE" dirty="0"/>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51350104-EB76-4D5B-B827-2E2EC48BF517}" type="datetime1">
              <a:rPr lang="de-DE" smtClean="0"/>
              <a:t>22.11.2019</a:t>
            </a:fld>
            <a:endParaRPr lang="de-DE" dirty="0"/>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6DD92C85-24FA-49CF-8C6D-9C44C225D927}" type="datetime1">
              <a:rPr lang="de-DE" smtClean="0"/>
              <a:t>22.11.2019</a:t>
            </a:fld>
            <a:endParaRPr lang="de-DE"/>
          </a:p>
        </p:txBody>
      </p:sp>
      <p:sp>
        <p:nvSpPr>
          <p:cNvPr id="10" name="Fußzeilenplatzhalter 9"/>
          <p:cNvSpPr>
            <a:spLocks noGrp="1"/>
          </p:cNvSpPr>
          <p:nvPr>
            <p:ph type="ftr" sz="quarter" idx="11"/>
          </p:nvPr>
        </p:nvSpPr>
        <p:spPr/>
        <p:txBody>
          <a:bodyPr/>
          <a:lstStyle/>
          <a:p>
            <a:r>
              <a:rPr lang="de-DE"/>
              <a:t>AJW - Die Präsentation | Gerrit DH8GHH</a:t>
            </a:r>
            <a:endParaRPr lang="de-DE" dirty="0"/>
          </a:p>
        </p:txBody>
      </p:sp>
      <p:sp>
        <p:nvSpPr>
          <p:cNvPr id="11" name="Foliennummernplatzhalter 10"/>
          <p:cNvSpPr>
            <a:spLocks noGrp="1"/>
          </p:cNvSpPr>
          <p:nvPr>
            <p:ph type="sldNum" sz="quarter" idx="12"/>
          </p:nvPr>
        </p:nvSpPr>
        <p:spPr/>
        <p:txBody>
          <a:bodyPr/>
          <a:lstStyle/>
          <a:p>
            <a:fld id="{6C6AE60A-B69C-4790-82F7-3882EDF23186}" type="slidenum">
              <a:rPr lang="de-DE" smtClean="0"/>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513B3220-9D30-4B33-9BF6-D15CB04352DB}" type="datetime1">
              <a:rPr lang="de-DE" smtClean="0"/>
              <a:t>22.11.2019</a:t>
            </a:fld>
            <a:endParaRPr lang="de-DE" dirty="0"/>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69DC9487-1183-467E-A1AE-680FE6728030}" type="datetime1">
              <a:rPr lang="de-DE" smtClean="0"/>
              <a:t>22.11.2019</a:t>
            </a:fld>
            <a:endParaRPr lang="de-DE" dirty="0"/>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AJW - Die Präsentation | Gerrit DH8GHH</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918C186B-3831-4C74-938C-0353F1191F2C}" type="datetime1">
              <a:rPr lang="de-DE" smtClean="0"/>
              <a:t>22.11.2019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F3B3A682-7D63-4E52-B1D8-5EC74A4810B8}" type="datetime1">
              <a:rPr lang="de-DE" smtClean="0"/>
              <a:t>22.11.2019</a:t>
            </a:fld>
            <a:endParaRPr lang="de-DE" dirty="0"/>
          </a:p>
        </p:txBody>
      </p:sp>
      <p:sp>
        <p:nvSpPr>
          <p:cNvPr id="10" name="Fußzeilenplatzhalter 9"/>
          <p:cNvSpPr>
            <a:spLocks noGrp="1"/>
          </p:cNvSpPr>
          <p:nvPr>
            <p:ph type="ftr" sz="quarter" idx="11"/>
          </p:nvPr>
        </p:nvSpPr>
        <p:spPr/>
        <p:txBody>
          <a:bodyPr/>
          <a:lstStyle/>
          <a:p>
            <a:r>
              <a:rPr lang="de-DE"/>
              <a:t>AJW - Die Präsentation | Gerrit DH8GHH</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873FB539-84B1-46C3-B591-D2A556D21B4C}" type="datetime1">
              <a:rPr lang="de-DE" smtClean="0"/>
              <a:t>22.11.2019</a:t>
            </a:fld>
            <a:endParaRPr lang="de-DE" dirty="0"/>
          </a:p>
        </p:txBody>
      </p:sp>
      <p:sp>
        <p:nvSpPr>
          <p:cNvPr id="14" name="Fußzeilenplatzhalter 13"/>
          <p:cNvSpPr>
            <a:spLocks noGrp="1"/>
          </p:cNvSpPr>
          <p:nvPr>
            <p:ph type="ftr" sz="quarter" idx="11"/>
          </p:nvPr>
        </p:nvSpPr>
        <p:spPr/>
        <p:txBody>
          <a:bodyPr/>
          <a:lstStyle/>
          <a:p>
            <a:r>
              <a:rPr lang="de-DE"/>
              <a:t>AJW - Die Präsentation | Gerrit DH8GHH</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91023577-AA1F-4EF1-8208-F51C1B66BAC8}" type="datetime1">
              <a:rPr lang="de-DE" smtClean="0"/>
              <a:t>22.11.2019</a:t>
            </a:fld>
            <a:endParaRPr lang="de-DE" dirty="0"/>
          </a:p>
        </p:txBody>
      </p:sp>
      <p:sp>
        <p:nvSpPr>
          <p:cNvPr id="7" name="Fußzeilenplatzhalter 6"/>
          <p:cNvSpPr>
            <a:spLocks noGrp="1"/>
          </p:cNvSpPr>
          <p:nvPr>
            <p:ph type="ftr" sz="quarter" idx="11"/>
          </p:nvPr>
        </p:nvSpPr>
        <p:spPr/>
        <p:txBody>
          <a:bodyPr/>
          <a:lstStyle/>
          <a:p>
            <a:r>
              <a:rPr lang="de-DE"/>
              <a:t>AJW - Die Präsentation | Gerrit DH8GHH</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548707A8-1D5B-4E18-98FF-2061039B1785}" type="datetime1">
              <a:rPr lang="de-DE" smtClean="0"/>
              <a:t>22.11.2019</a:t>
            </a:fld>
            <a:endParaRPr lang="de-DE" dirty="0"/>
          </a:p>
        </p:txBody>
      </p:sp>
      <p:sp>
        <p:nvSpPr>
          <p:cNvPr id="6" name="Fußzeilenplatzhalter 5"/>
          <p:cNvSpPr>
            <a:spLocks noGrp="1"/>
          </p:cNvSpPr>
          <p:nvPr>
            <p:ph type="ftr" sz="quarter" idx="11"/>
          </p:nvPr>
        </p:nvSpPr>
        <p:spPr/>
        <p:txBody>
          <a:bodyPr/>
          <a:lstStyle/>
          <a:p>
            <a:r>
              <a:rPr lang="de-DE"/>
              <a:t>AJW - Die Präsentation | Gerrit DH8GHH</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68197E35-DEEC-471A-B339-3A636D0BF69D}" type="datetime1">
              <a:rPr lang="de-DE" smtClean="0"/>
              <a:t>22.11.2019</a:t>
            </a:fld>
            <a:endParaRPr lang="de-DE" dirty="0"/>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851BA141-8C8F-4519-8CDF-B6222A4659D7}" type="datetime1">
              <a:rPr lang="de-DE" smtClean="0"/>
              <a:t>22.11.2019</a:t>
            </a:fld>
            <a:endParaRPr lang="de-DE" dirty="0"/>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76952E36-B00B-4D88-8051-F634DED58EAA}" type="datetime1">
              <a:rPr lang="de-DE" smtClean="0"/>
              <a:t>22.11.2019</a:t>
            </a:fld>
            <a:endParaRPr lang="de-DE" dirty="0"/>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727898F5-8433-4761-B946-1085F3278F10}" type="datetime1">
              <a:rPr lang="de-DE" smtClean="0"/>
              <a:t>22.11.2019</a:t>
            </a:fld>
            <a:endParaRPr lang="de-DE"/>
          </a:p>
        </p:txBody>
      </p:sp>
      <p:sp>
        <p:nvSpPr>
          <p:cNvPr id="14" name="Fußzeilenplatzhalter 13"/>
          <p:cNvSpPr>
            <a:spLocks noGrp="1"/>
          </p:cNvSpPr>
          <p:nvPr>
            <p:ph type="ftr" sz="quarter" idx="11"/>
          </p:nvPr>
        </p:nvSpPr>
        <p:spPr/>
        <p:txBody>
          <a:bodyPr/>
          <a:lstStyle/>
          <a:p>
            <a:r>
              <a:rPr lang="de-DE"/>
              <a:t>AJW - Die Präsentation | Gerrit DH8GHH</a:t>
            </a:r>
            <a:endParaRPr lang="de-DE" dirty="0"/>
          </a:p>
        </p:txBody>
      </p:sp>
      <p:sp>
        <p:nvSpPr>
          <p:cNvPr id="15" name="Foliennummernplatzhalter 14"/>
          <p:cNvSpPr>
            <a:spLocks noGrp="1"/>
          </p:cNvSpPr>
          <p:nvPr>
            <p:ph type="sldNum" sz="quarter" idx="12"/>
          </p:nvPr>
        </p:nvSpPr>
        <p:spPr/>
        <p:txBody>
          <a:bodyPr/>
          <a:lstStyle/>
          <a:p>
            <a:fld id="{6C6AE60A-B69C-4790-82F7-3882EDF23186}" type="slidenum">
              <a:rPr lang="de-DE" smtClean="0"/>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CCFC496E-99AF-43C8-AD4D-8D7219F5AE8E}" type="datetime1">
              <a:rPr lang="de-DE" smtClean="0"/>
              <a:t>22.11.2019</a:t>
            </a:fld>
            <a:endParaRPr lang="de-DE" dirty="0"/>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39CD8891-9C04-4D5D-9501-4A36FDA9A161}" type="datetime1">
              <a:rPr lang="de-DE" smtClean="0"/>
              <a:t>22.11.2019</a:t>
            </a:fld>
            <a:endParaRPr lang="de-DE" dirty="0"/>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D525427E-C0F7-4BD9-ABBC-ADBD735E3025}" type="datetime1">
              <a:rPr lang="de-DE" smtClean="0"/>
              <a:t>22.11.2019</a:t>
            </a:fld>
            <a:endParaRPr lang="de-DE" dirty="0"/>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AJW - Die Präsentation | Gerrit DH8GHH</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E05F6CD8-ED6D-465E-BE39-5DF464D99304}" type="datetime1">
              <a:rPr lang="de-DE" smtClean="0"/>
              <a:t>22.11.2019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A52EA46E-69A5-49C6-97C4-4F6E709FE196}" type="datetime1">
              <a:rPr lang="de-DE" smtClean="0"/>
              <a:t>22.11.2019</a:t>
            </a:fld>
            <a:endParaRPr lang="de-DE" dirty="0"/>
          </a:p>
        </p:txBody>
      </p:sp>
      <p:sp>
        <p:nvSpPr>
          <p:cNvPr id="10" name="Fußzeilenplatzhalter 9"/>
          <p:cNvSpPr>
            <a:spLocks noGrp="1"/>
          </p:cNvSpPr>
          <p:nvPr>
            <p:ph type="ftr" sz="quarter" idx="11"/>
          </p:nvPr>
        </p:nvSpPr>
        <p:spPr/>
        <p:txBody>
          <a:bodyPr/>
          <a:lstStyle/>
          <a:p>
            <a:r>
              <a:rPr lang="de-DE"/>
              <a:t>AJW - Die Präsentation | Gerrit DH8GHH</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4CA021EB-7A5B-460E-80D5-1F516150A541}" type="datetime1">
              <a:rPr lang="de-DE" smtClean="0"/>
              <a:t>22.11.2019</a:t>
            </a:fld>
            <a:endParaRPr lang="de-DE" dirty="0"/>
          </a:p>
        </p:txBody>
      </p:sp>
      <p:sp>
        <p:nvSpPr>
          <p:cNvPr id="14" name="Fußzeilenplatzhalter 13"/>
          <p:cNvSpPr>
            <a:spLocks noGrp="1"/>
          </p:cNvSpPr>
          <p:nvPr>
            <p:ph type="ftr" sz="quarter" idx="11"/>
          </p:nvPr>
        </p:nvSpPr>
        <p:spPr/>
        <p:txBody>
          <a:bodyPr/>
          <a:lstStyle/>
          <a:p>
            <a:r>
              <a:rPr lang="de-DE"/>
              <a:t>AJW - Die Präsentation | Gerrit DH8GHH</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6A90910E-741B-43D3-9D4C-280EE28625B4}" type="datetime1">
              <a:rPr lang="de-DE" smtClean="0"/>
              <a:t>22.11.2019</a:t>
            </a:fld>
            <a:endParaRPr lang="de-DE" dirty="0"/>
          </a:p>
        </p:txBody>
      </p:sp>
      <p:sp>
        <p:nvSpPr>
          <p:cNvPr id="7" name="Fußzeilenplatzhalter 6"/>
          <p:cNvSpPr>
            <a:spLocks noGrp="1"/>
          </p:cNvSpPr>
          <p:nvPr>
            <p:ph type="ftr" sz="quarter" idx="11"/>
          </p:nvPr>
        </p:nvSpPr>
        <p:spPr/>
        <p:txBody>
          <a:bodyPr/>
          <a:lstStyle/>
          <a:p>
            <a:r>
              <a:rPr lang="de-DE"/>
              <a:t>AJW - Die Präsentation | Gerrit DH8GHH</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6F75EB2E-E149-4FB2-B8AE-016EEF4DA19E}" type="datetime1">
              <a:rPr lang="de-DE" smtClean="0"/>
              <a:t>22.11.2019</a:t>
            </a:fld>
            <a:endParaRPr lang="de-DE" dirty="0"/>
          </a:p>
        </p:txBody>
      </p:sp>
      <p:sp>
        <p:nvSpPr>
          <p:cNvPr id="6" name="Fußzeilenplatzhalter 5"/>
          <p:cNvSpPr>
            <a:spLocks noGrp="1"/>
          </p:cNvSpPr>
          <p:nvPr>
            <p:ph type="ftr" sz="quarter" idx="11"/>
          </p:nvPr>
        </p:nvSpPr>
        <p:spPr/>
        <p:txBody>
          <a:bodyPr/>
          <a:lstStyle/>
          <a:p>
            <a:r>
              <a:rPr lang="de-DE"/>
              <a:t>AJW - Die Präsentation | Gerrit DH8GHH</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418AF35E-7204-44A9-B557-E49A91BB6864}" type="datetime1">
              <a:rPr lang="de-DE" smtClean="0"/>
              <a:t>22.11.2019</a:t>
            </a:fld>
            <a:endParaRPr lang="de-DE" dirty="0"/>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A7B71D02-A2DD-4CF8-B8E1-FAA72E0FF2ED}" type="datetime1">
              <a:rPr lang="de-DE" smtClean="0"/>
              <a:t>22.11.2019</a:t>
            </a:fld>
            <a:endParaRPr lang="de-DE"/>
          </a:p>
        </p:txBody>
      </p:sp>
      <p:sp>
        <p:nvSpPr>
          <p:cNvPr id="7" name="Fußzeilenplatzhalter 6"/>
          <p:cNvSpPr>
            <a:spLocks noGrp="1"/>
          </p:cNvSpPr>
          <p:nvPr>
            <p:ph type="ftr" sz="quarter" idx="11"/>
          </p:nvPr>
        </p:nvSpPr>
        <p:spPr/>
        <p:txBody>
          <a:bodyPr/>
          <a:lstStyle/>
          <a:p>
            <a:r>
              <a:rPr lang="de-DE"/>
              <a:t>AJW - Die Präsentation | Gerrit DH8GHH</a:t>
            </a:r>
            <a:endParaRPr lang="de-DE" dirty="0"/>
          </a:p>
        </p:txBody>
      </p:sp>
      <p:sp>
        <p:nvSpPr>
          <p:cNvPr id="8" name="Foliennummernplatzhalter 7"/>
          <p:cNvSpPr>
            <a:spLocks noGrp="1"/>
          </p:cNvSpPr>
          <p:nvPr>
            <p:ph type="sldNum" sz="quarter" idx="12"/>
          </p:nvPr>
        </p:nvSpPr>
        <p:spPr/>
        <p:txBody>
          <a:bodyPr/>
          <a:lstStyle/>
          <a:p>
            <a:fld id="{6C6AE60A-B69C-4790-82F7-3882EDF23186}" type="slidenum">
              <a:rPr lang="de-DE" smtClean="0"/>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AE8985D5-ABC2-4D1B-97E2-3505DE1FB7D4}" type="datetime1">
              <a:rPr lang="de-DE" smtClean="0"/>
              <a:t>22.11.2019</a:t>
            </a:fld>
            <a:endParaRPr lang="de-DE" dirty="0"/>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17B331F1-4F08-42DB-85CB-CC9FAFD43CB7}" type="datetime1">
              <a:rPr lang="de-DE" smtClean="0"/>
              <a:t>22.11.2019</a:t>
            </a:fld>
            <a:endParaRPr lang="de-DE" dirty="0"/>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E5AEC5CE-9BBF-4B41-AC27-36E5E3840337}" type="datetime1">
              <a:rPr lang="de-DE" smtClean="0"/>
              <a:t>22.11.2019</a:t>
            </a:fld>
            <a:endParaRPr lang="de-DE" dirty="0"/>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90D190C5-5EF0-49D9-A4F9-4833B4A075B7}" type="datetime1">
              <a:rPr lang="de-DE" smtClean="0"/>
              <a:t>22.11.2019</a:t>
            </a:fld>
            <a:endParaRPr lang="de-DE"/>
          </a:p>
        </p:txBody>
      </p:sp>
      <p:sp>
        <p:nvSpPr>
          <p:cNvPr id="6" name="Fußzeilenplatzhalter 5"/>
          <p:cNvSpPr>
            <a:spLocks noGrp="1"/>
          </p:cNvSpPr>
          <p:nvPr>
            <p:ph type="ftr" sz="quarter" idx="11"/>
          </p:nvPr>
        </p:nvSpPr>
        <p:spPr/>
        <p:txBody>
          <a:bodyPr/>
          <a:lstStyle/>
          <a:p>
            <a:r>
              <a:rPr lang="de-DE"/>
              <a:t>AJW - Die Präsentation | Gerrit DH8GHH</a:t>
            </a:r>
            <a:endParaRPr lang="de-DE" dirty="0"/>
          </a:p>
        </p:txBody>
      </p:sp>
      <p:sp>
        <p:nvSpPr>
          <p:cNvPr id="7" name="Foliennummernplatzhalter 6"/>
          <p:cNvSpPr>
            <a:spLocks noGrp="1"/>
          </p:cNvSpPr>
          <p:nvPr>
            <p:ph type="sldNum" sz="quarter" idx="12"/>
          </p:nvPr>
        </p:nvSpPr>
        <p:spPr/>
        <p:txBody>
          <a:bodyPr/>
          <a:lstStyle/>
          <a:p>
            <a:fld id="{6C6AE60A-B69C-4790-82F7-3882EDF23186}" type="slidenum">
              <a:rPr lang="de-DE" smtClean="0"/>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82929B2B-2BCB-4609-982B-5A597D8185DE}" type="datetime1">
              <a:rPr lang="de-DE" smtClean="0"/>
              <a:t>22.11.2019</a:t>
            </a:fld>
            <a:endParaRPr lang="de-DE"/>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6C6AE60A-B69C-4790-82F7-3882EDF23186}" type="slidenum">
              <a:rPr lang="de-DE" smtClean="0"/>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theme" Target="../theme/theme3.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4.xml"/><Relationship Id="rId13" Type="http://schemas.openxmlformats.org/officeDocument/2006/relationships/theme" Target="../theme/theme4.xml"/><Relationship Id="rId3" Type="http://schemas.openxmlformats.org/officeDocument/2006/relationships/slideLayout" Target="../slideLayouts/slideLayout39.xml"/><Relationship Id="rId7" Type="http://schemas.openxmlformats.org/officeDocument/2006/relationships/slideLayout" Target="../slideLayouts/slideLayout43.xml"/><Relationship Id="rId12" Type="http://schemas.openxmlformats.org/officeDocument/2006/relationships/slideLayout" Target="../slideLayouts/slideLayout48.xml"/><Relationship Id="rId2" Type="http://schemas.openxmlformats.org/officeDocument/2006/relationships/slideLayout" Target="../slideLayouts/slideLayout38.xml"/><Relationship Id="rId1" Type="http://schemas.openxmlformats.org/officeDocument/2006/relationships/slideLayout" Target="../slideLayouts/slideLayout37.xml"/><Relationship Id="rId6" Type="http://schemas.openxmlformats.org/officeDocument/2006/relationships/slideLayout" Target="../slideLayouts/slideLayout42.xml"/><Relationship Id="rId11" Type="http://schemas.openxmlformats.org/officeDocument/2006/relationships/slideLayout" Target="../slideLayouts/slideLayout47.xml"/><Relationship Id="rId5" Type="http://schemas.openxmlformats.org/officeDocument/2006/relationships/slideLayout" Target="../slideLayouts/slideLayout41.xml"/><Relationship Id="rId10" Type="http://schemas.openxmlformats.org/officeDocument/2006/relationships/slideLayout" Target="../slideLayouts/slideLayout46.xml"/><Relationship Id="rId4" Type="http://schemas.openxmlformats.org/officeDocument/2006/relationships/slideLayout" Target="../slideLayouts/slideLayout40.xml"/><Relationship Id="rId9" Type="http://schemas.openxmlformats.org/officeDocument/2006/relationships/slideLayout" Target="../slideLayouts/slideLayout45.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6.xml"/><Relationship Id="rId13" Type="http://schemas.openxmlformats.org/officeDocument/2006/relationships/theme" Target="../theme/theme5.xml"/><Relationship Id="rId3" Type="http://schemas.openxmlformats.org/officeDocument/2006/relationships/slideLayout" Target="../slideLayouts/slideLayout51.xml"/><Relationship Id="rId7" Type="http://schemas.openxmlformats.org/officeDocument/2006/relationships/slideLayout" Target="../slideLayouts/slideLayout55.xml"/><Relationship Id="rId12" Type="http://schemas.openxmlformats.org/officeDocument/2006/relationships/slideLayout" Target="../slideLayouts/slideLayout60.xml"/><Relationship Id="rId2" Type="http://schemas.openxmlformats.org/officeDocument/2006/relationships/slideLayout" Target="../slideLayouts/slideLayout50.xml"/><Relationship Id="rId1" Type="http://schemas.openxmlformats.org/officeDocument/2006/relationships/slideLayout" Target="../slideLayouts/slideLayout49.xml"/><Relationship Id="rId6" Type="http://schemas.openxmlformats.org/officeDocument/2006/relationships/slideLayout" Target="../slideLayouts/slideLayout54.xml"/><Relationship Id="rId11" Type="http://schemas.openxmlformats.org/officeDocument/2006/relationships/slideLayout" Target="../slideLayouts/slideLayout59.xml"/><Relationship Id="rId5" Type="http://schemas.openxmlformats.org/officeDocument/2006/relationships/slideLayout" Target="../slideLayouts/slideLayout53.xml"/><Relationship Id="rId10" Type="http://schemas.openxmlformats.org/officeDocument/2006/relationships/slideLayout" Target="../slideLayouts/slideLayout58.xml"/><Relationship Id="rId4" Type="http://schemas.openxmlformats.org/officeDocument/2006/relationships/slideLayout" Target="../slideLayouts/slideLayout52.xml"/><Relationship Id="rId9" Type="http://schemas.openxmlformats.org/officeDocument/2006/relationships/slideLayout" Target="../slideLayouts/slideLayout57.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8.xml"/><Relationship Id="rId13" Type="http://schemas.openxmlformats.org/officeDocument/2006/relationships/theme" Target="../theme/theme6.xml"/><Relationship Id="rId3" Type="http://schemas.openxmlformats.org/officeDocument/2006/relationships/slideLayout" Target="../slideLayouts/slideLayout63.xml"/><Relationship Id="rId7" Type="http://schemas.openxmlformats.org/officeDocument/2006/relationships/slideLayout" Target="../slideLayouts/slideLayout67.xml"/><Relationship Id="rId12" Type="http://schemas.openxmlformats.org/officeDocument/2006/relationships/slideLayout" Target="../slideLayouts/slideLayout72.xml"/><Relationship Id="rId2" Type="http://schemas.openxmlformats.org/officeDocument/2006/relationships/slideLayout" Target="../slideLayouts/slideLayout62.xml"/><Relationship Id="rId1" Type="http://schemas.openxmlformats.org/officeDocument/2006/relationships/slideLayout" Target="../slideLayouts/slideLayout61.xml"/><Relationship Id="rId6" Type="http://schemas.openxmlformats.org/officeDocument/2006/relationships/slideLayout" Target="../slideLayouts/slideLayout66.xml"/><Relationship Id="rId11" Type="http://schemas.openxmlformats.org/officeDocument/2006/relationships/slideLayout" Target="../slideLayouts/slideLayout71.xml"/><Relationship Id="rId5" Type="http://schemas.openxmlformats.org/officeDocument/2006/relationships/slideLayout" Target="../slideLayouts/slideLayout65.xml"/><Relationship Id="rId10" Type="http://schemas.openxmlformats.org/officeDocument/2006/relationships/slideLayout" Target="../slideLayouts/slideLayout70.xml"/><Relationship Id="rId4" Type="http://schemas.openxmlformats.org/officeDocument/2006/relationships/slideLayout" Target="../slideLayouts/slideLayout64.xml"/><Relationship Id="rId9" Type="http://schemas.openxmlformats.org/officeDocument/2006/relationships/slideLayout" Target="../slideLayouts/slideLayout6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AJW - Die Präsentation | Gerrit DH8GHH</a:t>
            </a:r>
            <a:endParaRPr lang="de-DE" dirty="0"/>
          </a:p>
        </p:txBody>
      </p:sp>
      <p:sp>
        <p:nvSpPr>
          <p:cNvPr id="15" name="Textfeld 14"/>
          <p:cNvSpPr txBox="1"/>
          <p:nvPr/>
        </p:nvSpPr>
        <p:spPr>
          <a:xfrm>
            <a:off x="7020272" y="6309320"/>
            <a:ext cx="2016224" cy="338554"/>
          </a:xfrm>
          <a:prstGeom prst="rect">
            <a:avLst/>
          </a:prstGeom>
          <a:noFill/>
        </p:spPr>
        <p:txBody>
          <a:bodyPr wrap="square" rtlCol="0">
            <a:spAutoFit/>
          </a:bodyPr>
          <a:lstStyle/>
          <a:p>
            <a:r>
              <a:rPr lang="de-DE" sz="1600" dirty="0">
                <a:solidFill>
                  <a:schemeClr val="bg1"/>
                </a:solidFill>
                <a:latin typeface="OfficinaSansCTT" pitchFamily="2" charset="0"/>
                <a:cs typeface="Arial" panose="020B0604020202020204" pitchFamily="34"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32BCB8C3-59CE-46BB-AB1F-2CAABF929B64}" type="datetime1">
              <a:rPr lang="de-DE" smtClean="0"/>
              <a:t>22.11.2019</a:t>
            </a:fld>
            <a:endParaRPr lang="de-DE"/>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6C6AE60A-B69C-4790-82F7-3882EDF23186}" type="slidenum">
              <a:rPr lang="de-DE" smtClean="0"/>
              <a:t>‹#›</a:t>
            </a:fld>
            <a:endParaRPr lang="de-DE" dirty="0"/>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AJW - Die Präsentation | Gerrit DH8GHH</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1198FA25-C786-4095-A654-82CB842FC98F}" type="datetime1">
              <a:rPr lang="de-DE" smtClean="0"/>
              <a:t>22.11.2019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accent6"/>
        </a:solidFill>
        <a:effectLst/>
      </p:bgPr>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AJW - Die Präsentation | Gerrit DH8GHH</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61CCBCFC-10E1-4F3F-A9ED-F5AB657BF0B1}" type="datetime1">
              <a:rPr lang="de-DE" smtClean="0"/>
              <a:t>22.11.2019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 id="2147483699"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AJW - Die Präsentation | Gerrit DH8GHH</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44AC9D76-DD4E-4DB0-80B2-B17511DAE1AD}" type="datetime1">
              <a:rPr lang="de-DE" smtClean="0"/>
              <a:t>22.11.2019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07" r:id="rId7"/>
    <p:sldLayoutId id="2147483708" r:id="rId8"/>
    <p:sldLayoutId id="2147483709" r:id="rId9"/>
    <p:sldLayoutId id="2147483710" r:id="rId10"/>
    <p:sldLayoutId id="2147483711" r:id="rId11"/>
    <p:sldLayoutId id="2147483712"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AJW - Die Präsentation | Gerrit DH8GHH</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FF255B5E-4CBD-422A-A8F8-30AE1CEEBBBE}" type="datetime1">
              <a:rPr lang="de-DE" smtClean="0"/>
              <a:t>22.11.2019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714" r:id="rId1"/>
    <p:sldLayoutId id="2147483715" r:id="rId2"/>
    <p:sldLayoutId id="2147483716" r:id="rId3"/>
    <p:sldLayoutId id="2147483717" r:id="rId4"/>
    <p:sldLayoutId id="2147483718" r:id="rId5"/>
    <p:sldLayoutId id="2147483719" r:id="rId6"/>
    <p:sldLayoutId id="2147483720" r:id="rId7"/>
    <p:sldLayoutId id="2147483721" r:id="rId8"/>
    <p:sldLayoutId id="2147483722" r:id="rId9"/>
    <p:sldLayoutId id="2147483723" r:id="rId10"/>
    <p:sldLayoutId id="2147483724" r:id="rId11"/>
    <p:sldLayoutId id="2147483725"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AJW - Die Präsentation | Gerrit DH8GHH</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BD5F40CB-3117-4316-A27F-3CB9AE96FCA8}" type="datetime1">
              <a:rPr lang="de-DE" smtClean="0"/>
              <a:t>22.11.2019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727" r:id="rId1"/>
    <p:sldLayoutId id="2147483728" r:id="rId2"/>
    <p:sldLayoutId id="2147483729" r:id="rId3"/>
    <p:sldLayoutId id="2147483730" r:id="rId4"/>
    <p:sldLayoutId id="2147483731" r:id="rId5"/>
    <p:sldLayoutId id="2147483732" r:id="rId6"/>
    <p:sldLayoutId id="2147483733" r:id="rId7"/>
    <p:sldLayoutId id="2147483734" r:id="rId8"/>
    <p:sldLayoutId id="2147483735" r:id="rId9"/>
    <p:sldLayoutId id="2147483736" r:id="rId10"/>
    <p:sldLayoutId id="2147483737" r:id="rId11"/>
    <p:sldLayoutId id="2147483738"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https://www.darc.de/nachrichten/amateurfunkmagazin-cq-dl/"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hyperlink" Target="https://creativecommons.org/licenses/by-nc-sa/3.0/de/" TargetMode="Externa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776974" y="2030983"/>
            <a:ext cx="7486600" cy="893961"/>
          </a:xfrm>
        </p:spPr>
        <p:txBody>
          <a:bodyPr/>
          <a:lstStyle/>
          <a:p>
            <a:r>
              <a:rPr lang="en-GB" dirty="0" err="1" smtClean="0"/>
              <a:t>Sicherheitsvorschriften</a:t>
            </a:r>
            <a:r>
              <a:rPr lang="en-GB" dirty="0" smtClean="0"/>
              <a:t> und </a:t>
            </a:r>
            <a:r>
              <a:rPr lang="en-GB" dirty="0" err="1" smtClean="0"/>
              <a:t>Sonstiges</a:t>
            </a:r>
            <a:endParaRPr lang="de-DE" dirty="0"/>
          </a:p>
        </p:txBody>
      </p:sp>
      <p:sp>
        <p:nvSpPr>
          <p:cNvPr id="7" name="Untertitel 6"/>
          <p:cNvSpPr>
            <a:spLocks noGrp="1"/>
          </p:cNvSpPr>
          <p:nvPr>
            <p:ph type="subTitle" idx="1"/>
          </p:nvPr>
        </p:nvSpPr>
        <p:spPr>
          <a:xfrm>
            <a:off x="2108006" y="3717032"/>
            <a:ext cx="4824536" cy="504056"/>
          </a:xfrm>
        </p:spPr>
        <p:txBody>
          <a:bodyPr>
            <a:normAutofit/>
          </a:bodyPr>
          <a:lstStyle/>
          <a:p>
            <a:r>
              <a:rPr lang="de-DE" sz="2000" dirty="0"/>
              <a:t>Fragen VJ101-VK105</a:t>
            </a:r>
          </a:p>
        </p:txBody>
      </p:sp>
      <p:sp>
        <p:nvSpPr>
          <p:cNvPr id="12" name="Inhaltsplatzhalter 11"/>
          <p:cNvSpPr>
            <a:spLocks noGrp="1"/>
          </p:cNvSpPr>
          <p:nvPr>
            <p:ph sz="quarter" idx="10"/>
          </p:nvPr>
        </p:nvSpPr>
        <p:spPr/>
        <p:txBody>
          <a:bodyPr/>
          <a:lstStyle/>
          <a:p>
            <a:r>
              <a:rPr lang="de-DE" dirty="0"/>
              <a:t>Michael Funke – DL4EAX</a:t>
            </a:r>
          </a:p>
        </p:txBody>
      </p:sp>
    </p:spTree>
    <p:extLst>
      <p:ext uri="{BB962C8B-B14F-4D97-AF65-F5344CB8AC3E}">
        <p14:creationId xmlns:p14="http://schemas.microsoft.com/office/powerpoint/2010/main" val="41459314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nhaltsplatzhalt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4139952" y="1052736"/>
            <a:ext cx="4176464" cy="4641529"/>
          </a:xfrm>
        </p:spPr>
      </p:pic>
      <p:sp>
        <p:nvSpPr>
          <p:cNvPr id="2" name="Title 1"/>
          <p:cNvSpPr>
            <a:spLocks noGrp="1"/>
          </p:cNvSpPr>
          <p:nvPr>
            <p:ph type="title"/>
          </p:nvPr>
        </p:nvSpPr>
        <p:spPr/>
        <p:txBody>
          <a:bodyPr>
            <a:normAutofit fontScale="90000"/>
          </a:bodyPr>
          <a:lstStyle/>
          <a:p>
            <a:r>
              <a:rPr lang="de-DE" dirty="0"/>
              <a:t>Baurecht</a:t>
            </a:r>
            <a:endParaRPr lang="en-GB" dirty="0"/>
          </a:p>
        </p:txBody>
      </p:sp>
      <p:sp>
        <p:nvSpPr>
          <p:cNvPr id="5" name="Textfeld 4"/>
          <p:cNvSpPr txBox="1"/>
          <p:nvPr/>
        </p:nvSpPr>
        <p:spPr>
          <a:xfrm>
            <a:off x="467544" y="1268760"/>
            <a:ext cx="3456384" cy="4247317"/>
          </a:xfrm>
          <a:prstGeom prst="rect">
            <a:avLst/>
          </a:prstGeom>
          <a:noFill/>
        </p:spPr>
        <p:txBody>
          <a:bodyPr wrap="square" rtlCol="0">
            <a:spAutoFit/>
          </a:bodyPr>
          <a:lstStyle/>
          <a:p>
            <a:r>
              <a:rPr lang="de-DE" dirty="0"/>
              <a:t>Für uns gilt die </a:t>
            </a:r>
            <a:r>
              <a:rPr lang="de-DE" b="1" dirty="0">
                <a:solidFill>
                  <a:srgbClr val="FF0000"/>
                </a:solidFill>
              </a:rPr>
              <a:t>Bauordnung</a:t>
            </a:r>
            <a:r>
              <a:rPr lang="de-DE" dirty="0"/>
              <a:t> des Landes NRW.</a:t>
            </a:r>
            <a:br>
              <a:rPr lang="de-DE" dirty="0"/>
            </a:br>
            <a:r>
              <a:rPr lang="de-DE" dirty="0"/>
              <a:t/>
            </a:r>
            <a:br>
              <a:rPr lang="de-DE" dirty="0"/>
            </a:br>
            <a:r>
              <a:rPr lang="de-DE" dirty="0"/>
              <a:t>Ohne </a:t>
            </a:r>
            <a:r>
              <a:rPr lang="de-DE" b="1" dirty="0">
                <a:solidFill>
                  <a:srgbClr val="FF0000"/>
                </a:solidFill>
              </a:rPr>
              <a:t>Baugenehmigung</a:t>
            </a:r>
            <a:r>
              <a:rPr lang="de-DE" dirty="0"/>
              <a:t> darf demnach eine Antenne - </a:t>
            </a:r>
            <a:r>
              <a:rPr lang="de-DE" b="1" dirty="0" smtClean="0">
                <a:solidFill>
                  <a:srgbClr val="FF0000"/>
                </a:solidFill>
              </a:rPr>
              <a:t>inclusive </a:t>
            </a:r>
            <a:r>
              <a:rPr lang="de-DE" b="1" dirty="0">
                <a:solidFill>
                  <a:srgbClr val="FF0000"/>
                </a:solidFill>
              </a:rPr>
              <a:t>Mast</a:t>
            </a:r>
            <a:r>
              <a:rPr lang="de-DE" dirty="0"/>
              <a:t> - maximal 10 Meter hoch sein.</a:t>
            </a:r>
            <a:br>
              <a:rPr lang="de-DE" dirty="0"/>
            </a:br>
            <a:r>
              <a:rPr lang="de-DE" dirty="0"/>
              <a:t/>
            </a:r>
            <a:br>
              <a:rPr lang="de-DE" dirty="0"/>
            </a:br>
            <a:r>
              <a:rPr lang="de-DE" dirty="0"/>
              <a:t>Das gilt auch für </a:t>
            </a:r>
            <a:r>
              <a:rPr lang="de-DE" b="1" dirty="0" smtClean="0">
                <a:solidFill>
                  <a:srgbClr val="FF0000"/>
                </a:solidFill>
              </a:rPr>
              <a:t>freistehende </a:t>
            </a:r>
            <a:r>
              <a:rPr lang="de-DE" b="1" dirty="0">
                <a:solidFill>
                  <a:srgbClr val="FF0000"/>
                </a:solidFill>
              </a:rPr>
              <a:t>Masten</a:t>
            </a:r>
            <a:r>
              <a:rPr lang="de-DE" dirty="0"/>
              <a:t> (z.B. Gittermasten im Garten).</a:t>
            </a:r>
          </a:p>
          <a:p>
            <a:endParaRPr lang="de-DE" dirty="0"/>
          </a:p>
          <a:p>
            <a:r>
              <a:rPr lang="de-DE" dirty="0"/>
              <a:t>Für mehr als 10 Meter muss eine Baugenehmigung </a:t>
            </a:r>
            <a:r>
              <a:rPr lang="de-DE" dirty="0" smtClean="0"/>
              <a:t>eingeholt </a:t>
            </a:r>
            <a:r>
              <a:rPr lang="de-DE" dirty="0"/>
              <a:t>werden.</a:t>
            </a:r>
          </a:p>
        </p:txBody>
      </p:sp>
      <p:sp>
        <p:nvSpPr>
          <p:cNvPr id="6" name="Textfeld 5"/>
          <p:cNvSpPr txBox="1"/>
          <p:nvPr/>
        </p:nvSpPr>
        <p:spPr>
          <a:xfrm>
            <a:off x="4572000" y="2730699"/>
            <a:ext cx="851515" cy="523220"/>
          </a:xfrm>
          <a:prstGeom prst="rect">
            <a:avLst/>
          </a:prstGeom>
          <a:noFill/>
        </p:spPr>
        <p:txBody>
          <a:bodyPr wrap="none" rtlCol="0">
            <a:spAutoFit/>
          </a:bodyPr>
          <a:lstStyle/>
          <a:p>
            <a:pPr algn="ctr"/>
            <a:r>
              <a:rPr lang="de-DE" sz="1400" dirty="0"/>
              <a:t>Maximal</a:t>
            </a:r>
            <a:br>
              <a:rPr lang="de-DE" sz="1400" dirty="0"/>
            </a:br>
            <a:r>
              <a:rPr lang="de-DE" sz="1400" dirty="0"/>
              <a:t>10m</a:t>
            </a:r>
          </a:p>
        </p:txBody>
      </p:sp>
      <p:sp>
        <p:nvSpPr>
          <p:cNvPr id="8" name="Textfeld 7"/>
          <p:cNvSpPr txBox="1"/>
          <p:nvPr/>
        </p:nvSpPr>
        <p:spPr>
          <a:xfrm>
            <a:off x="4860032" y="5805844"/>
            <a:ext cx="1871025" cy="215444"/>
          </a:xfrm>
          <a:prstGeom prst="rect">
            <a:avLst/>
          </a:prstGeom>
          <a:noFill/>
        </p:spPr>
        <p:txBody>
          <a:bodyPr wrap="none" rtlCol="0">
            <a:spAutoFit/>
          </a:bodyPr>
          <a:lstStyle/>
          <a:p>
            <a:r>
              <a:rPr lang="de-DE" sz="800" dirty="0"/>
              <a:t>Bildquelle: Michael Funke – DL4EAX</a:t>
            </a:r>
          </a:p>
        </p:txBody>
      </p:sp>
    </p:spTree>
    <p:extLst>
      <p:ext uri="{BB962C8B-B14F-4D97-AF65-F5344CB8AC3E}">
        <p14:creationId xmlns:p14="http://schemas.microsoft.com/office/powerpoint/2010/main" val="40663127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buNone/>
            </a:pPr>
            <a:r>
              <a:rPr lang="de-DE" sz="2400" dirty="0"/>
              <a:t>… wenden wir für die </a:t>
            </a:r>
            <a:r>
              <a:rPr lang="de-DE" sz="2400" dirty="0">
                <a:solidFill>
                  <a:srgbClr val="FF0000"/>
                </a:solidFill>
              </a:rPr>
              <a:t>Stromversorgung</a:t>
            </a:r>
            <a:r>
              <a:rPr lang="de-DE" sz="2400" dirty="0"/>
              <a:t> der Amateur-funkstelle an. Da inzwischen viele Geräte mit 13,8 Volt </a:t>
            </a:r>
            <a:r>
              <a:rPr lang="de-DE" sz="2400" dirty="0">
                <a:solidFill>
                  <a:srgbClr val="FF0000"/>
                </a:solidFill>
              </a:rPr>
              <a:t>Funktionskleinspannung</a:t>
            </a:r>
            <a:r>
              <a:rPr lang="de-DE" sz="2400" dirty="0"/>
              <a:t> betrieben werden, </a:t>
            </a:r>
            <a:r>
              <a:rPr lang="de-DE" sz="2400" dirty="0" smtClean="0"/>
              <a:t>beschränkt </a:t>
            </a:r>
            <a:r>
              <a:rPr lang="de-DE" sz="2400" dirty="0"/>
              <a:t>sich das oft auf ein </a:t>
            </a:r>
            <a:r>
              <a:rPr lang="de-DE" sz="2400" dirty="0">
                <a:solidFill>
                  <a:srgbClr val="FF0000"/>
                </a:solidFill>
              </a:rPr>
              <a:t>Netzteil</a:t>
            </a:r>
            <a:r>
              <a:rPr lang="de-DE" sz="2400" dirty="0"/>
              <a:t>.</a:t>
            </a:r>
          </a:p>
          <a:p>
            <a:pPr marL="0" indent="0">
              <a:buNone/>
            </a:pPr>
            <a:r>
              <a:rPr lang="de-DE" sz="2400" dirty="0"/>
              <a:t>Aber auch die 13,8 Volt Verkabelung sollte vernünftig ausgeführt werden. Hierfür bieten sich “Power Poles“ an, für die es inzwischen auch praktische Verteiler-leisten gibt.</a:t>
            </a:r>
          </a:p>
          <a:p>
            <a:pPr marL="0" indent="0">
              <a:buNone/>
            </a:pPr>
            <a:endParaRPr lang="de-DE" sz="2400" dirty="0"/>
          </a:p>
          <a:p>
            <a:pPr marL="0" indent="0">
              <a:buNone/>
            </a:pPr>
            <a:endParaRPr lang="de-DE" sz="2400" dirty="0"/>
          </a:p>
        </p:txBody>
      </p:sp>
      <p:sp>
        <p:nvSpPr>
          <p:cNvPr id="2" name="Title 1"/>
          <p:cNvSpPr>
            <a:spLocks noGrp="1"/>
          </p:cNvSpPr>
          <p:nvPr>
            <p:ph type="title"/>
          </p:nvPr>
        </p:nvSpPr>
        <p:spPr/>
        <p:txBody>
          <a:bodyPr>
            <a:normAutofit fontScale="90000"/>
          </a:bodyPr>
          <a:lstStyle/>
          <a:p>
            <a:r>
              <a:rPr lang="de-DE" dirty="0"/>
              <a:t>Die VDE Vorschriften …</a:t>
            </a:r>
            <a:endParaRPr lang="en-GB" dirty="0"/>
          </a:p>
        </p:txBody>
      </p:sp>
      <p:pic>
        <p:nvPicPr>
          <p:cNvPr id="12" name="Grafik 1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7544" y="4365104"/>
            <a:ext cx="4089400" cy="1790700"/>
          </a:xfrm>
          <a:prstGeom prst="rect">
            <a:avLst/>
          </a:prstGeom>
        </p:spPr>
      </p:pic>
    </p:spTree>
    <p:extLst>
      <p:ext uri="{BB962C8B-B14F-4D97-AF65-F5344CB8AC3E}">
        <p14:creationId xmlns:p14="http://schemas.microsoft.com/office/powerpoint/2010/main" val="357374858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buNone/>
            </a:pPr>
            <a:r>
              <a:rPr lang="de-DE" sz="2400" dirty="0"/>
              <a:t/>
            </a:r>
            <a:br>
              <a:rPr lang="de-DE" sz="2400" dirty="0"/>
            </a:br>
            <a:r>
              <a:rPr lang="de-DE" sz="2400" dirty="0"/>
              <a:t/>
            </a:r>
            <a:br>
              <a:rPr lang="de-DE" sz="2400" dirty="0"/>
            </a:br>
            <a:r>
              <a:rPr lang="de-DE" sz="2400" dirty="0"/>
              <a:t>… wenden wir auch für den </a:t>
            </a:r>
            <a:r>
              <a:rPr lang="de-DE" sz="2400" dirty="0">
                <a:solidFill>
                  <a:srgbClr val="FF0000"/>
                </a:solidFill>
              </a:rPr>
              <a:t>Blitzschutz</a:t>
            </a:r>
            <a:r>
              <a:rPr lang="de-DE" sz="2400" dirty="0"/>
              <a:t> der Amateur-funkstelle an.</a:t>
            </a:r>
            <a:br>
              <a:rPr lang="de-DE" sz="2400" dirty="0"/>
            </a:br>
            <a:r>
              <a:rPr lang="de-DE" sz="2400" dirty="0"/>
              <a:t/>
            </a:r>
            <a:br>
              <a:rPr lang="de-DE" sz="2400" dirty="0"/>
            </a:br>
            <a:r>
              <a:rPr lang="de-DE" sz="2400" dirty="0"/>
              <a:t>Blitzschutz ist ein recht </a:t>
            </a:r>
            <a:r>
              <a:rPr lang="de-DE" sz="2400" dirty="0">
                <a:solidFill>
                  <a:srgbClr val="FF0000"/>
                </a:solidFill>
              </a:rPr>
              <a:t>komplexes Thema</a:t>
            </a:r>
            <a:r>
              <a:rPr lang="de-DE" sz="2400" dirty="0"/>
              <a:t>, einen guten Einstieg bietet die Artikelserie in der “</a:t>
            </a:r>
            <a:r>
              <a:rPr lang="de-DE" sz="2400" dirty="0">
                <a:hlinkClick r:id="rId2"/>
              </a:rPr>
              <a:t>CQ DL</a:t>
            </a:r>
            <a:r>
              <a:rPr lang="de-DE" sz="2400" dirty="0"/>
              <a:t>“ vom August 2017.</a:t>
            </a:r>
            <a:br>
              <a:rPr lang="de-DE" sz="2400" dirty="0"/>
            </a:br>
            <a:r>
              <a:rPr lang="de-DE" sz="2400" dirty="0"/>
              <a:t/>
            </a:r>
            <a:br>
              <a:rPr lang="de-DE" sz="2400" dirty="0"/>
            </a:br>
            <a:r>
              <a:rPr lang="de-DE" sz="2400" dirty="0"/>
              <a:t>Die “CQ DL“ ist in verschiedenen Formaten unter oben genannter Adresse, bis in das Jahr 1948 zurück, für </a:t>
            </a:r>
            <a:r>
              <a:rPr lang="de-DE" sz="2400" dirty="0">
                <a:solidFill>
                  <a:srgbClr val="FF0000"/>
                </a:solidFill>
              </a:rPr>
              <a:t>DARC-Mitglieder</a:t>
            </a:r>
            <a:r>
              <a:rPr lang="de-DE" sz="2400" dirty="0"/>
              <a:t> verfügbar.</a:t>
            </a:r>
          </a:p>
        </p:txBody>
      </p:sp>
      <p:sp>
        <p:nvSpPr>
          <p:cNvPr id="2" name="Title 1"/>
          <p:cNvSpPr>
            <a:spLocks noGrp="1"/>
          </p:cNvSpPr>
          <p:nvPr>
            <p:ph type="title"/>
          </p:nvPr>
        </p:nvSpPr>
        <p:spPr/>
        <p:txBody>
          <a:bodyPr>
            <a:normAutofit fontScale="90000"/>
          </a:bodyPr>
          <a:lstStyle/>
          <a:p>
            <a:r>
              <a:rPr lang="de-DE" dirty="0"/>
              <a:t>Die VDE Vorschriften …</a:t>
            </a:r>
            <a:endParaRPr lang="en-GB" dirty="0"/>
          </a:p>
        </p:txBody>
      </p:sp>
    </p:spTree>
    <p:extLst>
      <p:ext uri="{BB962C8B-B14F-4D97-AF65-F5344CB8AC3E}">
        <p14:creationId xmlns:p14="http://schemas.microsoft.com/office/powerpoint/2010/main" val="42408759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080000"/>
            <a:ext cx="8435280" cy="5145435"/>
          </a:xfrm>
        </p:spPr>
        <p:txBody>
          <a:bodyPr/>
          <a:lstStyle/>
          <a:p>
            <a:endParaRPr lang="de-DE" sz="2400" dirty="0"/>
          </a:p>
          <a:p>
            <a:r>
              <a:rPr lang="de-DE" sz="2400" dirty="0"/>
              <a:t>Wenn man selber ein </a:t>
            </a:r>
            <a:r>
              <a:rPr lang="de-DE" sz="2400" dirty="0">
                <a:solidFill>
                  <a:srgbClr val="FF0000"/>
                </a:solidFill>
              </a:rPr>
              <a:t>Kleinflugzeug</a:t>
            </a:r>
            <a:r>
              <a:rPr lang="de-DE" sz="2400" dirty="0"/>
              <a:t> fliegt und eine zusätzliche </a:t>
            </a:r>
            <a:r>
              <a:rPr lang="de-DE" sz="2400" dirty="0">
                <a:solidFill>
                  <a:srgbClr val="FF0000"/>
                </a:solidFill>
              </a:rPr>
              <a:t>Amateurfunkanlage</a:t>
            </a:r>
            <a:r>
              <a:rPr lang="de-DE" sz="2400" dirty="0"/>
              <a:t> einbaut, hat die zuständige </a:t>
            </a:r>
            <a:r>
              <a:rPr lang="de-DE" sz="2400" dirty="0">
                <a:solidFill>
                  <a:srgbClr val="FF0000"/>
                </a:solidFill>
              </a:rPr>
              <a:t>Luftfahrtbehörde</a:t>
            </a:r>
            <a:r>
              <a:rPr lang="de-DE" sz="2400" dirty="0"/>
              <a:t> diese zu genehmigen.</a:t>
            </a:r>
            <a:br>
              <a:rPr lang="de-DE" sz="2400" dirty="0"/>
            </a:br>
            <a:endParaRPr lang="de-DE" sz="2400" dirty="0"/>
          </a:p>
          <a:p>
            <a:r>
              <a:rPr lang="de-DE" sz="2400" dirty="0"/>
              <a:t>Wenn man selber </a:t>
            </a:r>
            <a:r>
              <a:rPr lang="de-DE" sz="2400" dirty="0">
                <a:solidFill>
                  <a:srgbClr val="FF0000"/>
                </a:solidFill>
              </a:rPr>
              <a:t>Linien-Pilot</a:t>
            </a:r>
            <a:r>
              <a:rPr lang="de-DE" sz="2400" dirty="0"/>
              <a:t> ist, darf man eine vorhandene Funkanlage für den Amateurfunk </a:t>
            </a:r>
            <a:r>
              <a:rPr lang="de-DE" sz="2400" dirty="0" smtClean="0"/>
              <a:t>nutzen</a:t>
            </a:r>
            <a:r>
              <a:rPr lang="de-DE" sz="2400" dirty="0"/>
              <a:t>.</a:t>
            </a:r>
            <a:br>
              <a:rPr lang="de-DE" sz="2400" dirty="0"/>
            </a:br>
            <a:endParaRPr lang="de-DE" sz="2400" dirty="0"/>
          </a:p>
          <a:p>
            <a:r>
              <a:rPr lang="de-DE" sz="2400" dirty="0"/>
              <a:t>Bei </a:t>
            </a:r>
            <a:r>
              <a:rPr lang="de-DE" sz="2400" dirty="0">
                <a:solidFill>
                  <a:srgbClr val="FF0000"/>
                </a:solidFill>
              </a:rPr>
              <a:t>Schiffen</a:t>
            </a:r>
            <a:r>
              <a:rPr lang="de-DE" sz="2400" dirty="0"/>
              <a:t>, für die eine </a:t>
            </a:r>
            <a:r>
              <a:rPr lang="de-DE" sz="2400" dirty="0">
                <a:solidFill>
                  <a:srgbClr val="FF0000"/>
                </a:solidFill>
              </a:rPr>
              <a:t>Funkanlage</a:t>
            </a:r>
            <a:r>
              <a:rPr lang="de-DE" sz="2400" dirty="0"/>
              <a:t> </a:t>
            </a:r>
            <a:r>
              <a:rPr lang="de-DE" sz="2400" dirty="0" smtClean="0"/>
              <a:t>vorgeschrieben </a:t>
            </a:r>
            <a:r>
              <a:rPr lang="de-DE" sz="2400" dirty="0"/>
              <a:t>ist, ist der </a:t>
            </a:r>
            <a:r>
              <a:rPr lang="de-DE" sz="2400" dirty="0">
                <a:solidFill>
                  <a:srgbClr val="FF0000"/>
                </a:solidFill>
              </a:rPr>
              <a:t>Kapitän</a:t>
            </a:r>
            <a:r>
              <a:rPr lang="de-DE" sz="2400" dirty="0"/>
              <a:t> die entscheidende Instanz</a:t>
            </a:r>
            <a:r>
              <a:rPr lang="de-DE" sz="2400" dirty="0" smtClean="0"/>
              <a:t>.</a:t>
            </a:r>
            <a:endParaRPr lang="de-DE" sz="2400" dirty="0"/>
          </a:p>
        </p:txBody>
      </p:sp>
      <p:sp>
        <p:nvSpPr>
          <p:cNvPr id="2" name="Title 1"/>
          <p:cNvSpPr>
            <a:spLocks noGrp="1"/>
          </p:cNvSpPr>
          <p:nvPr>
            <p:ph type="title"/>
          </p:nvPr>
        </p:nvSpPr>
        <p:spPr/>
        <p:txBody>
          <a:bodyPr>
            <a:normAutofit/>
          </a:bodyPr>
          <a:lstStyle/>
          <a:p>
            <a:r>
              <a:rPr lang="de-DE" sz="3200" dirty="0"/>
              <a:t>Amateurfunk von Flugzeug und Schiff</a:t>
            </a:r>
            <a:endParaRPr lang="en-GB" sz="3200" dirty="0"/>
          </a:p>
        </p:txBody>
      </p:sp>
    </p:spTree>
    <p:extLst>
      <p:ext uri="{BB962C8B-B14F-4D97-AF65-F5344CB8AC3E}">
        <p14:creationId xmlns:p14="http://schemas.microsoft.com/office/powerpoint/2010/main" val="258190093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9552" y="1340768"/>
            <a:ext cx="8229600" cy="5145435"/>
          </a:xfrm>
        </p:spPr>
        <p:txBody>
          <a:bodyPr>
            <a:normAutofit/>
          </a:bodyPr>
          <a:lstStyle/>
          <a:p>
            <a:pPr marL="0" indent="0">
              <a:buNone/>
            </a:pPr>
            <a:r>
              <a:rPr lang="de-DE" sz="2000" dirty="0" smtClean="0"/>
              <a:t/>
            </a:r>
            <a:br>
              <a:rPr lang="de-DE" sz="2000" dirty="0" smtClean="0"/>
            </a:br>
            <a:r>
              <a:rPr lang="de-DE" sz="2000" dirty="0" smtClean="0"/>
              <a:t>Der </a:t>
            </a:r>
            <a:r>
              <a:rPr lang="de-DE" sz="2000" dirty="0">
                <a:solidFill>
                  <a:srgbClr val="FF0000"/>
                </a:solidFill>
              </a:rPr>
              <a:t>Frequenznutzungsbeitrag</a:t>
            </a:r>
            <a:r>
              <a:rPr lang="de-DE" sz="2000" dirty="0"/>
              <a:t> und der </a:t>
            </a:r>
            <a:r>
              <a:rPr lang="de-DE" sz="2000" dirty="0">
                <a:solidFill>
                  <a:srgbClr val="FF0000"/>
                </a:solidFill>
              </a:rPr>
              <a:t>EMV-Beitrag</a:t>
            </a:r>
            <a:r>
              <a:rPr lang="de-DE" sz="2000" dirty="0"/>
              <a:t> wird jährlich neu festgelegt und beträgt ca. 25 Euro im Jahr. Alle zwei bis drei Jahre wird eine </a:t>
            </a:r>
            <a:r>
              <a:rPr lang="de-DE" sz="2000" dirty="0">
                <a:solidFill>
                  <a:srgbClr val="FF0000"/>
                </a:solidFill>
              </a:rPr>
              <a:t>Rechnung</a:t>
            </a:r>
            <a:r>
              <a:rPr lang="de-DE" sz="2000" dirty="0"/>
              <a:t> verschickt, die dann (unter Wahrung von Fristen) an die </a:t>
            </a:r>
            <a:r>
              <a:rPr lang="de-DE" sz="2000" dirty="0">
                <a:solidFill>
                  <a:srgbClr val="FF0000"/>
                </a:solidFill>
              </a:rPr>
              <a:t>Bundeskasse</a:t>
            </a:r>
            <a:r>
              <a:rPr lang="de-DE" sz="2000" dirty="0"/>
              <a:t> zu zahlen ist.</a:t>
            </a:r>
            <a:br>
              <a:rPr lang="de-DE" sz="2000" dirty="0"/>
            </a:br>
            <a:r>
              <a:rPr lang="de-DE" sz="2000" dirty="0"/>
              <a:t/>
            </a:r>
            <a:br>
              <a:rPr lang="de-DE" sz="2000" dirty="0"/>
            </a:br>
            <a:r>
              <a:rPr lang="de-DE" sz="2000" dirty="0"/>
              <a:t>Die Rechnung wird an die der </a:t>
            </a:r>
            <a:r>
              <a:rPr lang="de-DE" sz="2000" dirty="0" err="1"/>
              <a:t>BNetzA</a:t>
            </a:r>
            <a:r>
              <a:rPr lang="de-DE" sz="2000" dirty="0"/>
              <a:t> bekannten Adresse verschickt. Wir sind verpflichtet, </a:t>
            </a:r>
            <a:r>
              <a:rPr lang="de-DE" sz="2000" dirty="0">
                <a:solidFill>
                  <a:srgbClr val="FF0000"/>
                </a:solidFill>
              </a:rPr>
              <a:t>Adressänderungen</a:t>
            </a:r>
            <a:r>
              <a:rPr lang="de-DE" sz="2000" dirty="0"/>
              <a:t> umgehend der </a:t>
            </a:r>
            <a:r>
              <a:rPr lang="de-DE" sz="2000" dirty="0" err="1"/>
              <a:t>BNetzA</a:t>
            </a:r>
            <a:r>
              <a:rPr lang="de-DE" sz="2000" dirty="0"/>
              <a:t> mitzuteilen, was man per </a:t>
            </a:r>
            <a:r>
              <a:rPr lang="de-DE" sz="2000" dirty="0">
                <a:solidFill>
                  <a:srgbClr val="FF0000"/>
                </a:solidFill>
              </a:rPr>
              <a:t>E-Mail</a:t>
            </a:r>
            <a:r>
              <a:rPr lang="de-DE" sz="2000" dirty="0"/>
              <a:t> bei der </a:t>
            </a:r>
            <a:r>
              <a:rPr lang="de-DE" sz="2000" dirty="0" err="1"/>
              <a:t>BNetzA</a:t>
            </a:r>
            <a:r>
              <a:rPr lang="de-DE" sz="2000" dirty="0"/>
              <a:t> Dortmund (Dort10-Postfach@BNetzA.de) machen kann.</a:t>
            </a:r>
            <a:br>
              <a:rPr lang="de-DE" sz="2000" dirty="0"/>
            </a:br>
            <a:r>
              <a:rPr lang="de-DE" sz="2000" dirty="0"/>
              <a:t/>
            </a:r>
            <a:br>
              <a:rPr lang="de-DE" sz="2000" dirty="0"/>
            </a:br>
            <a:r>
              <a:rPr lang="de-DE" sz="2000" dirty="0"/>
              <a:t>Ansonsten kann es zu </a:t>
            </a:r>
            <a:r>
              <a:rPr lang="de-DE" sz="2000" dirty="0">
                <a:solidFill>
                  <a:srgbClr val="FF0000"/>
                </a:solidFill>
              </a:rPr>
              <a:t>Mahn-</a:t>
            </a:r>
            <a:r>
              <a:rPr lang="de-DE" sz="2000" dirty="0"/>
              <a:t> und </a:t>
            </a:r>
            <a:r>
              <a:rPr lang="de-DE" sz="2000" dirty="0" smtClean="0">
                <a:solidFill>
                  <a:srgbClr val="FF0000"/>
                </a:solidFill>
              </a:rPr>
              <a:t>Vollstreckungsgebühren</a:t>
            </a:r>
            <a:r>
              <a:rPr lang="de-DE" sz="2000" dirty="0" smtClean="0"/>
              <a:t> kommen</a:t>
            </a:r>
            <a:r>
              <a:rPr lang="de-DE" sz="2000" dirty="0"/>
              <a:t>.</a:t>
            </a:r>
            <a:endParaRPr lang="de-DE" sz="2000" dirty="0"/>
          </a:p>
        </p:txBody>
      </p:sp>
      <p:sp>
        <p:nvSpPr>
          <p:cNvPr id="2" name="Title 1"/>
          <p:cNvSpPr>
            <a:spLocks noGrp="1"/>
          </p:cNvSpPr>
          <p:nvPr>
            <p:ph type="title"/>
          </p:nvPr>
        </p:nvSpPr>
        <p:spPr/>
        <p:txBody>
          <a:bodyPr>
            <a:normAutofit/>
          </a:bodyPr>
          <a:lstStyle/>
          <a:p>
            <a:r>
              <a:rPr lang="de-DE" sz="3200" dirty="0"/>
              <a:t>Frequenznutzungs- und EMV-Beitrag</a:t>
            </a:r>
            <a:endParaRPr lang="en-GB" sz="3200" dirty="0"/>
          </a:p>
        </p:txBody>
      </p:sp>
    </p:spTree>
    <p:extLst>
      <p:ext uri="{BB962C8B-B14F-4D97-AF65-F5344CB8AC3E}">
        <p14:creationId xmlns:p14="http://schemas.microsoft.com/office/powerpoint/2010/main" val="271734051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1603040" y="1844824"/>
            <a:ext cx="5937919" cy="858019"/>
          </a:xfrm>
        </p:spPr>
        <p:txBody>
          <a:bodyPr/>
          <a:lstStyle/>
          <a:p>
            <a:r>
              <a:rPr lang="de-DE" dirty="0"/>
              <a:t>Das war schon alles!</a:t>
            </a:r>
          </a:p>
        </p:txBody>
      </p:sp>
      <p:sp>
        <p:nvSpPr>
          <p:cNvPr id="7" name="Textplatzhalter 6"/>
          <p:cNvSpPr>
            <a:spLocks noGrp="1"/>
          </p:cNvSpPr>
          <p:nvPr>
            <p:ph type="body" idx="1"/>
          </p:nvPr>
        </p:nvSpPr>
        <p:spPr>
          <a:xfrm>
            <a:off x="1331640" y="3477071"/>
            <a:ext cx="6840761" cy="780107"/>
          </a:xfrm>
        </p:spPr>
        <p:txBody>
          <a:bodyPr>
            <a:normAutofit/>
          </a:bodyPr>
          <a:lstStyle/>
          <a:p>
            <a:r>
              <a:rPr lang="de-DE" sz="2800" dirty="0"/>
              <a:t>Wer mehr wissen will, muss fragen!</a:t>
            </a:r>
          </a:p>
        </p:txBody>
      </p:sp>
    </p:spTree>
    <p:extLst>
      <p:ext uri="{BB962C8B-B14F-4D97-AF65-F5344CB8AC3E}">
        <p14:creationId xmlns:p14="http://schemas.microsoft.com/office/powerpoint/2010/main" val="365164214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179512" y="1340768"/>
            <a:ext cx="7632848" cy="4896544"/>
          </a:xfrm>
        </p:spPr>
        <p:txBody>
          <a:bodyPr/>
          <a:lstStyle/>
          <a:p>
            <a:r>
              <a:rPr lang="de-DE" sz="1200" dirty="0">
                <a:effectLst/>
                <a:latin typeface="Arial" panose="020B0604020202020204" pitchFamily="34" charset="0"/>
                <a:cs typeface="Arial" panose="020B0604020202020204" pitchFamily="34" charset="0"/>
              </a:rPr>
              <a:t/>
            </a:r>
            <a:br>
              <a:rPr lang="de-DE" sz="1200" dirty="0">
                <a:effectLst/>
                <a:latin typeface="Arial" panose="020B0604020202020204" pitchFamily="34" charset="0"/>
                <a:cs typeface="Arial" panose="020B0604020202020204" pitchFamily="34" charset="0"/>
              </a:rPr>
            </a:br>
            <a:r>
              <a:rPr lang="de-DE" sz="1000" dirty="0">
                <a:effectLst/>
                <a:latin typeface="Courier New" panose="02070309020205020404" pitchFamily="49" charset="0"/>
                <a:cs typeface="Courier New" panose="02070309020205020404" pitchFamily="49" charset="0"/>
              </a:rPr>
              <a:t>Initiales Autorenteam:</a:t>
            </a:r>
            <a:br>
              <a:rPr lang="de-DE" sz="100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Michael Funke - DL4EAX</a:t>
            </a:r>
            <a:r>
              <a:rPr lang="de-DE" sz="1000" dirty="0">
                <a:latin typeface="Courier New" panose="02070309020205020404" pitchFamily="49" charset="0"/>
                <a:cs typeface="Courier New" panose="02070309020205020404" pitchFamily="49" charset="0"/>
              </a:rPr>
              <a:t/>
            </a:r>
            <a:br>
              <a:rPr lang="de-DE" sz="1000" dirty="0">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Carmen Weber - DM4EAX</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Willi </a:t>
            </a:r>
            <a:r>
              <a:rPr lang="de-DE" sz="1000" b="0" dirty="0" err="1">
                <a:effectLst/>
                <a:latin typeface="Courier New" panose="02070309020205020404" pitchFamily="49" charset="0"/>
                <a:cs typeface="Courier New" panose="02070309020205020404" pitchFamily="49" charset="0"/>
              </a:rPr>
              <a:t>Kiesow</a:t>
            </a:r>
            <a:r>
              <a:rPr lang="de-DE" sz="1000" b="0" dirty="0">
                <a:effectLst/>
                <a:latin typeface="Courier New" panose="02070309020205020404" pitchFamily="49" charset="0"/>
                <a:cs typeface="Courier New" panose="02070309020205020404" pitchFamily="49" charset="0"/>
              </a:rPr>
              <a:t> – DG2EAF</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Änderungen durch:</a:t>
            </a:r>
            <a:br>
              <a:rPr lang="de-DE" sz="1000" dirty="0">
                <a:effectLst/>
                <a:latin typeface="Courier New" panose="02070309020205020404" pitchFamily="49" charset="0"/>
                <a:cs typeface="Courier New" panose="02070309020205020404" pitchFamily="49" charset="0"/>
              </a:rPr>
            </a:br>
            <a:r>
              <a:rPr lang="de-DE" sz="1000" dirty="0">
                <a:solidFill>
                  <a:srgbClr val="FF0000"/>
                </a:solidFill>
                <a:effectLst/>
                <a:latin typeface="Courier New" panose="02070309020205020404" pitchFamily="49" charset="0"/>
                <a:cs typeface="Courier New" panose="02070309020205020404" pitchFamily="49" charset="0"/>
              </a:rPr>
              <a:t>Hier bitte Ihren Namen eintragen, wenn Sie Änderungen vorgenommen haben.</a:t>
            </a:r>
            <a:br>
              <a:rPr lang="de-DE" sz="1000" dirty="0">
                <a:solidFill>
                  <a:srgbClr val="FF0000"/>
                </a:solidFill>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
            </a:r>
            <a:br>
              <a:rPr lang="de-DE" sz="100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Sie dürfen:</a:t>
            </a:r>
            <a:br>
              <a:rPr lang="de-DE" sz="100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Teilen: </a:t>
            </a:r>
            <a:r>
              <a:rPr lang="de-DE" sz="1000" b="0" dirty="0">
                <a:effectLst/>
                <a:latin typeface="Courier New" panose="02070309020205020404" pitchFamily="49" charset="0"/>
                <a:cs typeface="Courier New" panose="02070309020205020404" pitchFamily="49" charset="0"/>
              </a:rPr>
              <a:t>Das Material in jedwedem Format oder Medium vervielfältigen und weiterverbreiten.</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Bearbeiten: </a:t>
            </a:r>
            <a:r>
              <a:rPr lang="de-DE" sz="1000" b="0" dirty="0">
                <a:effectLst/>
                <a:latin typeface="Courier New" panose="02070309020205020404" pitchFamily="49" charset="0"/>
                <a:cs typeface="Courier New" panose="02070309020205020404" pitchFamily="49" charset="0"/>
              </a:rPr>
              <a:t>Das Material verändern und darauf aufbauen.</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Unter folgenden Bedingungen:</a:t>
            </a: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Namensnennung: </a:t>
            </a:r>
            <a:r>
              <a:rPr lang="de-DE" sz="1000" b="0" dirty="0">
                <a:effectLst/>
                <a:latin typeface="Courier New" panose="02070309020205020404" pitchFamily="49" charset="0"/>
                <a:cs typeface="Courier New" panose="02070309020205020404" pitchFamily="49" charset="0"/>
              </a:rPr>
              <a:t>Sie müssen angemessene Urheber- und Rechteangaben machen, einen Link zur Lizenz beifügen und angeben, ob Änderungen vorgenommen wurden. Diese Angaben dürfen in jeder angemessenen Art und Weise gemacht werden, allerdings nicht so, dass der Eindruck entsteht, der Lizenzgeber unterstütze gerade Sie oder Ihre Nutzung besonders.</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Nicht kommerziell: </a:t>
            </a:r>
            <a:r>
              <a:rPr lang="de-DE" sz="1000" b="0" dirty="0">
                <a:effectLst/>
                <a:latin typeface="Courier New" panose="02070309020205020404" pitchFamily="49" charset="0"/>
                <a:cs typeface="Courier New" panose="02070309020205020404" pitchFamily="49" charset="0"/>
              </a:rPr>
              <a:t>Sie dürfen das Material nicht für kommerzielle Zwecke nutzen.</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Weitergabe unter gleichen Bedingungen: </a:t>
            </a:r>
            <a:r>
              <a:rPr lang="de-DE" sz="1000" b="0" dirty="0">
                <a:effectLst/>
                <a:latin typeface="Courier New" panose="02070309020205020404" pitchFamily="49" charset="0"/>
                <a:cs typeface="Courier New" panose="02070309020205020404" pitchFamily="49" charset="0"/>
              </a:rPr>
              <a:t>Wenn Sie das Material verändern oder anderweitig direkt darauf aufbauen, dürfen Sie Ihre Beiträge nur unter derselben Lizenz wie das Original verbreiten.</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Der Lizenzgeber kann diese Freiheiten nicht widerrufen solange Sie sich an die Lizenzbedingungen halten.</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Details:</a:t>
            </a:r>
            <a:r>
              <a:rPr lang="de-DE" sz="1000" b="0" dirty="0">
                <a:effectLst/>
                <a:latin typeface="Courier New" panose="02070309020205020404" pitchFamily="49" charset="0"/>
                <a:cs typeface="Courier New" panose="02070309020205020404" pitchFamily="49" charset="0"/>
              </a:rPr>
              <a:t> </a:t>
            </a:r>
            <a:r>
              <a:rPr lang="de-DE" sz="1000" b="0" dirty="0">
                <a:effectLst/>
                <a:latin typeface="Courier New" panose="02070309020205020404" pitchFamily="49" charset="0"/>
                <a:cs typeface="Courier New" panose="02070309020205020404" pitchFamily="49" charset="0"/>
                <a:hlinkClick r:id="rId2"/>
              </a:rPr>
              <a:t>https://creativecommons.org/licenses/by-nc-sa/3.0/de/</a:t>
            </a:r>
            <a:br>
              <a:rPr lang="de-DE" sz="1000" b="0" dirty="0">
                <a:effectLst/>
                <a:latin typeface="Courier New" panose="02070309020205020404" pitchFamily="49" charset="0"/>
                <a:cs typeface="Courier New" panose="02070309020205020404" pitchFamily="49" charset="0"/>
                <a:hlinkClick r:id="rId2"/>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endParaRPr lang="de-DE" sz="1000" b="0" dirty="0">
              <a:latin typeface="Courier New" panose="02070309020205020404" pitchFamily="49" charset="0"/>
              <a:cs typeface="Courier New" panose="02070309020205020404" pitchFamily="49" charset="0"/>
            </a:endParaRPr>
          </a:p>
        </p:txBody>
      </p:sp>
      <p:pic>
        <p:nvPicPr>
          <p:cNvPr id="3"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0" y="1811447"/>
            <a:ext cx="2809875" cy="8191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537743796"/>
      </p:ext>
    </p:extLst>
  </p:cSld>
  <p:clrMapOvr>
    <a:masterClrMapping/>
  </p:clrMapOvr>
</p:sld>
</file>

<file path=ppt/theme/theme1.xml><?xml version="1.0" encoding="utf-8"?>
<a:theme xmlns:a="http://schemas.openxmlformats.org/drawingml/2006/main" name="DARC Referat AJW">
  <a:themeElements>
    <a:clrScheme name="DARC AJW">
      <a:dk1>
        <a:sysClr val="windowText" lastClr="000000"/>
      </a:dk1>
      <a:lt1>
        <a:sysClr val="window" lastClr="FFFFFF"/>
      </a:lt1>
      <a:dk2>
        <a:srgbClr val="40B871"/>
      </a:dk2>
      <a:lt2>
        <a:srgbClr val="87CB9A"/>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DARC Flyer Mit einem Stück Draht um die Welt">
  <a:themeElements>
    <a:clrScheme name="DARC Dunkelblau">
      <a:dk1>
        <a:sysClr val="windowText" lastClr="000000"/>
      </a:dk1>
      <a:lt1>
        <a:sysClr val="window" lastClr="FFFFFF"/>
      </a:lt1>
      <a:dk2>
        <a:srgbClr val="0066B3"/>
      </a:dk2>
      <a:lt2>
        <a:srgbClr val="80B3D9"/>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DARC Flyer Ausbildungsfunk für jeden">
  <a:themeElements>
    <a:clrScheme name="DARC Gelb">
      <a:dk1>
        <a:sysClr val="windowText" lastClr="000000"/>
      </a:dk1>
      <a:lt1>
        <a:srgbClr val="6F7175"/>
      </a:lt1>
      <a:dk2>
        <a:srgbClr val="FFEF77"/>
      </a:dk2>
      <a:lt2>
        <a:srgbClr val="FFF7BB"/>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DARC Flyer Gemeinsam macht AFU mehr Spaß">
  <a:themeElements>
    <a:clrScheme name="DARC Hellblau">
      <a:dk1>
        <a:sysClr val="windowText" lastClr="000000"/>
      </a:dk1>
      <a:lt1>
        <a:sysClr val="window" lastClr="FFFFFF"/>
      </a:lt1>
      <a:dk2>
        <a:srgbClr val="00ADEF"/>
      </a:dk2>
      <a:lt2>
        <a:srgbClr val="80D6F7"/>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DARC Flyer Amateurfunkpeilsport">
  <a:themeElements>
    <a:clrScheme name="DARC Rot">
      <a:dk1>
        <a:sysClr val="windowText" lastClr="000000"/>
      </a:dk1>
      <a:lt1>
        <a:sysClr val="window" lastClr="FFFFFF"/>
      </a:lt1>
      <a:dk2>
        <a:srgbClr val="D5232D"/>
      </a:dk2>
      <a:lt2>
        <a:srgbClr val="EA9196"/>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DARC Flyer Die Antenne von Nebenan">
  <a:themeElements>
    <a:clrScheme name="DARC Grün">
      <a:dk1>
        <a:sysClr val="windowText" lastClr="000000"/>
      </a:dk1>
      <a:lt1>
        <a:sysClr val="window" lastClr="FFFFFF"/>
      </a:lt1>
      <a:dk2>
        <a:srgbClr val="5C8A4B"/>
      </a:dk2>
      <a:lt2>
        <a:srgbClr val="AEC5A5"/>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AJW-Master</Template>
  <TotalTime>0</TotalTime>
  <Words>134</Words>
  <Application>Microsoft Office PowerPoint</Application>
  <PresentationFormat>On-screen Show (4:3)</PresentationFormat>
  <Paragraphs>25</Paragraphs>
  <Slides>8</Slides>
  <Notes>1</Notes>
  <HiddenSlides>0</HiddenSlides>
  <MMClips>0</MMClips>
  <ScaleCrop>false</ScaleCrop>
  <HeadingPairs>
    <vt:vector size="6" baseType="variant">
      <vt:variant>
        <vt:lpstr>Fonts Used</vt:lpstr>
      </vt:variant>
      <vt:variant>
        <vt:i4>6</vt:i4>
      </vt:variant>
      <vt:variant>
        <vt:lpstr>Theme</vt:lpstr>
      </vt:variant>
      <vt:variant>
        <vt:i4>6</vt:i4>
      </vt:variant>
      <vt:variant>
        <vt:lpstr>Slide Titles</vt:lpstr>
      </vt:variant>
      <vt:variant>
        <vt:i4>8</vt:i4>
      </vt:variant>
    </vt:vector>
  </HeadingPairs>
  <TitlesOfParts>
    <vt:vector size="20" baseType="lpstr">
      <vt:lpstr>Arial</vt:lpstr>
      <vt:lpstr>Calibri</vt:lpstr>
      <vt:lpstr>Courier New</vt:lpstr>
      <vt:lpstr>Lucida Sans</vt:lpstr>
      <vt:lpstr>Lucida Sans Unicode</vt:lpstr>
      <vt:lpstr>OfficinaSansCTT</vt:lpstr>
      <vt:lpstr>DARC Referat AJW</vt:lpstr>
      <vt:lpstr>DARC Flyer Mit einem Stück Draht um die Welt</vt:lpstr>
      <vt:lpstr>DARC Flyer Ausbildungsfunk für jeden</vt:lpstr>
      <vt:lpstr>DARC Flyer Gemeinsam macht AFU mehr Spaß</vt:lpstr>
      <vt:lpstr>DARC Flyer Amateurfunkpeilsport</vt:lpstr>
      <vt:lpstr>DARC Flyer Die Antenne von Nebenan</vt:lpstr>
      <vt:lpstr>Sicherheitsvorschriften und Sonstiges</vt:lpstr>
      <vt:lpstr>Baurecht</vt:lpstr>
      <vt:lpstr>Die VDE Vorschriften …</vt:lpstr>
      <vt:lpstr>Die VDE Vorschriften …</vt:lpstr>
      <vt:lpstr>Amateurfunk von Flugzeug und Schiff</vt:lpstr>
      <vt:lpstr>Frequenznutzungs- und EMV-Beitrag</vt:lpstr>
      <vt:lpstr>Das war schon alles!</vt:lpstr>
      <vt:lpstr> Initiales Autorenteam: Michael Funke - DL4EAX Carmen Weber - DM4EAX Willi Kiesow – DG2EAF   Änderungen durch: Hier bitte Ihren Namen eintragen, wenn Sie Änderungen vorgenommen haben.  Sie dürfen: Teilen: Das Material in jedwedem Format oder Medium vervielfältigen und weiterverbreiten. Bearbeiten: Das Material verändern und darauf aufbauen.  Unter folgenden Bedingungen: Namensnennung: Sie müssen angemessene Urheber- und Rechteangaben machen, einen Link zur Lizenz beifügen und angeben, ob Änderungen vorgenommen wurden. Diese Angaben dürfen in jeder angemessenen Art und Weise gemacht werden, allerdings nicht so, dass der Eindruck entsteht, der Lizenzgeber unterstütze gerade Sie oder Ihre Nutzung besonders. Nicht kommerziell: Sie dürfen das Material nicht für kommerzielle Zwecke nutzen. Weitergabe unter gleichen Bedingungen: Wenn Sie das Material verändern oder anderweitig direkt darauf aufbauen, dürfen Sie Ihre Beiträge nur unter derselben Lizenz wie das Original verbreiten.  Der Lizenzgeber kann diese Freiheiten nicht widerrufen solange Sie sich an die Lizenzbedingungen halten.  Details: https://creativecommons.org/licenses/by-nc-sa/3.0/de/  </vt:lpstr>
    </vt:vector>
  </TitlesOfParts>
  <Company>Hewlett Packard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Sicherheitsvorschriften …</dc:title>
  <dc:creator>Funke, Michael</dc:creator>
  <cp:lastModifiedBy>Michael Funke</cp:lastModifiedBy>
  <cp:revision>200</cp:revision>
  <dcterms:created xsi:type="dcterms:W3CDTF">2018-04-03T13:42:40Z</dcterms:created>
  <dcterms:modified xsi:type="dcterms:W3CDTF">2019-11-22T08:01:45Z</dcterms:modified>
</cp:coreProperties>
</file>