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15"/>
  </p:notesMasterIdLst>
  <p:sldIdLst>
    <p:sldId id="262" r:id="rId7"/>
    <p:sldId id="277" r:id="rId8"/>
    <p:sldId id="299" r:id="rId9"/>
    <p:sldId id="279" r:id="rId10"/>
    <p:sldId id="300" r:id="rId11"/>
    <p:sldId id="301" r:id="rId12"/>
    <p:sldId id="263" r:id="rId13"/>
    <p:sldId id="298" r:id="rId14"/>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4660"/>
  </p:normalViewPr>
  <p:slideViewPr>
    <p:cSldViewPr>
      <p:cViewPr varScale="1">
        <p:scale>
          <a:sx n="103" d="100"/>
          <a:sy n="103" d="100"/>
        </p:scale>
        <p:origin x="132"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78F269-77B7-44B1-9102-362B319063FE}" type="datetimeFigureOut">
              <a:rPr lang="en-GB" smtClean="0"/>
              <a:t>22/11/2019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E733CA-89CA-41CB-9E43-650D02397EC7}" type="slidenum">
              <a:rPr lang="en-GB" smtClean="0"/>
              <a:t>‹#›</a:t>
            </a:fld>
            <a:endParaRPr lang="en-GB"/>
          </a:p>
        </p:txBody>
      </p:sp>
    </p:spTree>
    <p:extLst>
      <p:ext uri="{BB962C8B-B14F-4D97-AF65-F5344CB8AC3E}">
        <p14:creationId xmlns:p14="http://schemas.microsoft.com/office/powerpoint/2010/main" val="3782721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0911D83-D0F1-4A02-AEAB-0625556150A5}" type="datetime1">
              <a:rPr lang="de-DE" smtClean="0"/>
              <a:t>22.11.2019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E4F68BD-FF88-424A-91AB-9009E9173318}" type="datetime1">
              <a:rPr lang="de-DE" smtClean="0"/>
              <a:t>22.11.2019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03DBEE7-E169-4794-86DD-AB917877D1A4}" type="datetime1">
              <a:rPr lang="de-DE" smtClean="0"/>
              <a:t>22.11.2019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0FD5A302-5406-4A74-8EC1-E5AAEA2ADB79}"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7505B72-A969-4175-A975-397A147D4EED}"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E561EAD-291D-4A4C-9D44-BF0F1BC7D933}"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A9EAD3F-2D20-4ED9-A692-D195280DC252}"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BEB2C0C-6AE2-4771-80EA-43C8633823ED}"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6C1FF083-4243-4F55-8F4B-BF6A6B92A7A7}"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FED2655F-D44D-4C5F-BE35-6A4CBF4A8C10}" type="datetime1">
              <a:rPr lang="de-DE" smtClean="0"/>
              <a:t>22.11.2019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F9808969-A7D1-42B2-B698-D1EAB6E0F857}"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CE2879A5-D163-4460-A772-4E21FF2259C4}"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B25E6955-8C62-41B4-B26E-EE0E59676F8F}"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C98F51B-2EC4-4F58-B46C-CADAE6FF0EE3}"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DB3D143E-50A5-4A9F-9E28-3FF8257E0BBA}"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38D900B-6A82-4F85-8E02-6BF6A46A0C84}"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DEA1C05D-8F32-49DC-A083-016DDC224926}"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1E4E2EEE-F6C5-4FF6-954B-DA2C648F1ACE}"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1960741C-C7E7-4402-B16B-A6480467A255}"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EB73AB0-E97A-43E6-8414-E6CC6CC085D6}" type="datetime1">
              <a:rPr lang="de-DE" smtClean="0"/>
              <a:t>22.11.2019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6C0174A-89C8-4ED1-9EA5-9CD7FBEC0475}"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D4182F0-9FA0-4635-AC42-DF64806AD788}"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25C0A09-5E4B-4F88-AE3C-973757400883}"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9B640938-9344-4A00-9F0E-9041AFE33DEA}"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26CBA8FB-D5C0-4EF3-A28C-D40E073570BF}"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2F10270-49FD-41FF-9A0B-AD860B46C8EB}"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C05F5F6-D321-4AF4-BD84-69A549DA3F40}"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AB728B47-1A3A-42CB-8CBB-E70AD9B028D9}"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0170056A-CCF2-4A3F-A52B-1DA5CB5CF933}"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B2FC857-8080-4A62-9B4D-1E44DF023064}" type="datetime1">
              <a:rPr lang="de-DE" smtClean="0"/>
              <a:t>22.11.2019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92C0B2B-79AC-4609-85E9-69618B3CB3DE}"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9CDD6624-BF47-463F-81EB-90756805CA76}"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FA080B3A-BD35-4DBE-87B5-9044DDF9329D}"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52BA6213-58BF-4398-8EF7-76AA608B0711}"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1A20D68F-25F2-4C52-B15E-635F6F07C5F4}"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58E73A83-D5DA-4B99-96BF-2EDB1B33D2B5}"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6F997ACB-3310-41FC-B5AD-2BDA37DAF32A}"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E8622B6-EE55-4411-BBB3-9227D00B3442}"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1B57D3F-C59E-4DE3-A5A7-099649A8E752}"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8C51753-25F6-48CB-A49C-F514A9CC845A}" type="datetime1">
              <a:rPr lang="de-DE" smtClean="0"/>
              <a:t>22.11.2019</a:t>
            </a:fld>
            <a:endParaRPr lang="de-DE"/>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D175F4A-9ECE-4C93-ACE3-953593C8A5BB}"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E75939B7-EAC9-4718-853B-8A512EAF42EE}"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1526C80-D9CC-42D2-AB16-298B2C24FAA0}"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D01C6A0E-FF1D-4071-A3C8-864A9D37B30E}"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1FF7C112-E7E7-4B3C-99BF-C4508F084E46}"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0DC50EA-CCAD-46A6-9DAD-38E8EF03F795}"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2DCCC979-E2B8-4293-8436-F806719C5A77}"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9BE382D-DEEC-407C-8595-B80AF822596A}"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EF70231-0554-475A-8415-C2C9ECA0F0C2}"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7FAC547-6021-45D6-B5BC-1AD655E8F71D}"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FF79467-2449-4B83-8174-672D95A3F37F}" type="datetime1">
              <a:rPr lang="de-DE" smtClean="0"/>
              <a:t>22.11.2019</a:t>
            </a:fld>
            <a:endParaRPr lang="de-DE"/>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F2F5D4F-D32F-4A83-BE6E-D763A48E9FEF}"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E107EE15-0880-4BFB-9DD6-683F0818B322}"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5598112-AACD-43D0-801E-E6C8FE064F65}"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F0EF84A7-2991-4F97-81A5-CCF471B1ADFB}"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3B6EC061-9657-4D50-813F-4CBF755117FE}"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E244E9C-DF44-4CC7-BE98-ED13CC12817B}"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F9311D3D-1CB4-4768-A243-0DDF0B72799D}"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0623C03-406F-4655-BE2D-A8F301DF14AE}"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DC5949E5-BC53-4763-A137-7EF4BA26B89E}"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6DAA560-FA89-458B-ACAD-6F06FC00ED3F}" type="datetime1">
              <a:rPr lang="de-DE" smtClean="0"/>
              <a:t>22.11.2019</a:t>
            </a:fld>
            <a:endParaRPr lang="de-DE"/>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0CAE528F-7020-4502-B17E-09FE4BB79605}"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0669034-479E-4050-A45F-7A40B7A64C3C}"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9276B76-4042-4B21-9E79-25F869AA5B5B}"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5FFC955-829A-487B-B035-BDA753BB48AA}" type="datetime1">
              <a:rPr lang="de-DE" smtClean="0"/>
              <a:t>22.11.2019</a:t>
            </a:fld>
            <a:endParaRPr lang="de-DE"/>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612D8B7E-FBAC-4F69-AA6C-B401BFA5A76E}" type="datetime1">
              <a:rPr lang="de-DE" smtClean="0"/>
              <a:t>22.11.2019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28420487-FB0E-4382-844B-74C3B0B7151A}" type="datetime1">
              <a:rPr lang="de-DE" smtClean="0"/>
              <a:t>22.11.2019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0BE938A8-E65B-49BC-BE64-D08A11E8D233}"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9C09209D-3EC6-4488-B839-E9CFD4EA3C39}"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08C43AF-B854-4C74-A359-DFAE1F4EE9C6}"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321151E5-D98E-4B02-B31B-D8629F64D074}"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FC4B179-8E75-4F11-A401-8009B919F51B}"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darc.de/der-club/distrikte/i/ortsverbaende/16/clubstation-df0wh/" TargetMode="Externa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331640" y="1124744"/>
            <a:ext cx="6336704" cy="1037977"/>
          </a:xfrm>
        </p:spPr>
        <p:txBody>
          <a:bodyPr/>
          <a:lstStyle/>
          <a:p>
            <a:r>
              <a:rPr lang="de-DE" sz="4000" dirty="0" smtClean="0"/>
              <a:t>Klubstationen</a:t>
            </a:r>
            <a:endParaRPr lang="de-DE" sz="4000" dirty="0"/>
          </a:p>
        </p:txBody>
      </p:sp>
      <p:sp>
        <p:nvSpPr>
          <p:cNvPr id="7" name="Untertitel 6"/>
          <p:cNvSpPr>
            <a:spLocks noGrp="1"/>
          </p:cNvSpPr>
          <p:nvPr>
            <p:ph type="subTitle" idx="1"/>
          </p:nvPr>
        </p:nvSpPr>
        <p:spPr>
          <a:xfrm>
            <a:off x="2591780" y="2924944"/>
            <a:ext cx="3816424" cy="504056"/>
          </a:xfrm>
        </p:spPr>
        <p:txBody>
          <a:bodyPr>
            <a:noAutofit/>
          </a:bodyPr>
          <a:lstStyle/>
          <a:p>
            <a:r>
              <a:rPr lang="de-DE" sz="2000" dirty="0" smtClean="0"/>
              <a:t>Fragen </a:t>
            </a:r>
            <a:r>
              <a:rPr lang="en-GB" sz="2000" dirty="0"/>
              <a:t>VD401-VD411</a:t>
            </a:r>
            <a:endParaRPr lang="de-DE" sz="2000" dirty="0"/>
          </a:p>
        </p:txBody>
      </p:sp>
      <p:sp>
        <p:nvSpPr>
          <p:cNvPr id="12" name="Inhaltsplatzhalter 11"/>
          <p:cNvSpPr>
            <a:spLocks noGrp="1"/>
          </p:cNvSpPr>
          <p:nvPr>
            <p:ph sz="quarter" idx="10"/>
          </p:nvPr>
        </p:nvSpPr>
        <p:spPr/>
        <p:txBody>
          <a:bodyPr/>
          <a:lstStyle/>
          <a:p>
            <a:r>
              <a:rPr lang="de-DE" dirty="0" smtClean="0"/>
              <a:t>Michael Funke– DL4EAX</a:t>
            </a:r>
            <a:endParaRPr lang="de-DE" dirty="0"/>
          </a:p>
        </p:txBody>
      </p:sp>
    </p:spTree>
    <p:extLst>
      <p:ext uri="{BB962C8B-B14F-4D97-AF65-F5344CB8AC3E}">
        <p14:creationId xmlns:p14="http://schemas.microsoft.com/office/powerpoint/2010/main" val="6900299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lnSpcReduction="10000"/>
          </a:bodyPr>
          <a:lstStyle/>
          <a:p>
            <a:endParaRPr lang="de-DE" dirty="0" smtClean="0"/>
          </a:p>
          <a:p>
            <a:r>
              <a:rPr lang="de-DE" dirty="0" smtClean="0"/>
              <a:t>Der Leiter einer </a:t>
            </a:r>
            <a:r>
              <a:rPr lang="de-DE" dirty="0"/>
              <a:t>Gruppe von Funkamateuren </a:t>
            </a:r>
            <a:r>
              <a:rPr lang="de-DE" dirty="0" smtClean="0"/>
              <a:t>benennt einen verantwortlichen Funkamateur.</a:t>
            </a:r>
            <a:br>
              <a:rPr lang="de-DE" dirty="0" smtClean="0"/>
            </a:br>
            <a:endParaRPr lang="de-DE" dirty="0" smtClean="0"/>
          </a:p>
          <a:p>
            <a:r>
              <a:rPr lang="de-DE" dirty="0"/>
              <a:t>Dieser muss </a:t>
            </a:r>
            <a:r>
              <a:rPr lang="de-DE" dirty="0" smtClean="0"/>
              <a:t>eine </a:t>
            </a:r>
            <a:r>
              <a:rPr lang="de-DE" dirty="0"/>
              <a:t>Zulassung zur Teilnahme am </a:t>
            </a:r>
            <a:r>
              <a:rPr lang="de-DE" dirty="0" smtClean="0"/>
              <a:t>Amateurfunkdienst haben.</a:t>
            </a:r>
            <a:br>
              <a:rPr lang="de-DE" dirty="0" smtClean="0"/>
            </a:br>
            <a:endParaRPr lang="de-DE" dirty="0" smtClean="0"/>
          </a:p>
          <a:p>
            <a:r>
              <a:rPr lang="de-DE" dirty="0" smtClean="0"/>
              <a:t>Es gibt auch Klasse E Klubstationen.</a:t>
            </a:r>
          </a:p>
        </p:txBody>
      </p:sp>
      <p:sp>
        <p:nvSpPr>
          <p:cNvPr id="3" name="Titel 2"/>
          <p:cNvSpPr>
            <a:spLocks noGrp="1"/>
          </p:cNvSpPr>
          <p:nvPr>
            <p:ph type="title"/>
          </p:nvPr>
        </p:nvSpPr>
        <p:spPr/>
        <p:txBody>
          <a:bodyPr>
            <a:normAutofit/>
          </a:bodyPr>
          <a:lstStyle/>
          <a:p>
            <a:r>
              <a:rPr lang="de-DE" sz="2800" dirty="0"/>
              <a:t>Voraussetzungen </a:t>
            </a:r>
            <a:r>
              <a:rPr lang="de-DE" sz="2800" dirty="0" smtClean="0"/>
              <a:t>für eine </a:t>
            </a:r>
            <a:r>
              <a:rPr lang="de-DE" sz="2800" dirty="0"/>
              <a:t>Rufzeichenzuteilung</a:t>
            </a:r>
          </a:p>
        </p:txBody>
      </p:sp>
    </p:spTree>
    <p:extLst>
      <p:ext uri="{BB962C8B-B14F-4D97-AF65-F5344CB8AC3E}">
        <p14:creationId xmlns:p14="http://schemas.microsoft.com/office/powerpoint/2010/main" val="1824957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endParaRPr lang="de-DE" dirty="0"/>
          </a:p>
          <a:p>
            <a:r>
              <a:rPr lang="de-DE" dirty="0"/>
              <a:t>M</a:t>
            </a:r>
            <a:r>
              <a:rPr lang="de-DE" dirty="0" smtClean="0"/>
              <a:t>it </a:t>
            </a:r>
            <a:r>
              <a:rPr lang="de-DE" dirty="0"/>
              <a:t>dem Verzicht auf die Zulassung </a:t>
            </a:r>
            <a:r>
              <a:rPr lang="de-DE" dirty="0" smtClean="0"/>
              <a:t>zum Amateurfunkdienst des </a:t>
            </a:r>
            <a:r>
              <a:rPr lang="de-DE" dirty="0"/>
              <a:t>verantwortlichen </a:t>
            </a:r>
            <a:r>
              <a:rPr lang="de-DE" dirty="0" smtClean="0"/>
              <a:t>Funkamateurs.</a:t>
            </a:r>
            <a:br>
              <a:rPr lang="de-DE" dirty="0" smtClean="0"/>
            </a:br>
            <a:endParaRPr lang="de-DE" dirty="0" smtClean="0"/>
          </a:p>
          <a:p>
            <a:r>
              <a:rPr lang="de-DE" dirty="0"/>
              <a:t>M</a:t>
            </a:r>
            <a:r>
              <a:rPr lang="de-DE" dirty="0" smtClean="0"/>
              <a:t>it </a:t>
            </a:r>
            <a:r>
              <a:rPr lang="de-DE" dirty="0"/>
              <a:t>der Rücknahme der Benennung </a:t>
            </a:r>
            <a:r>
              <a:rPr lang="de-DE" dirty="0" smtClean="0"/>
              <a:t>durch den </a:t>
            </a:r>
            <a:r>
              <a:rPr lang="de-DE" dirty="0"/>
              <a:t>Leiter einer Gruppe von </a:t>
            </a:r>
            <a:r>
              <a:rPr lang="de-DE" dirty="0" smtClean="0"/>
              <a:t>Funkamateuren</a:t>
            </a:r>
            <a:r>
              <a:rPr lang="en-GB" dirty="0" smtClean="0"/>
              <a:t>.</a:t>
            </a:r>
            <a:endParaRPr lang="de-DE" dirty="0"/>
          </a:p>
        </p:txBody>
      </p:sp>
      <p:sp>
        <p:nvSpPr>
          <p:cNvPr id="3" name="Titel 2"/>
          <p:cNvSpPr>
            <a:spLocks noGrp="1"/>
          </p:cNvSpPr>
          <p:nvPr>
            <p:ph type="title"/>
          </p:nvPr>
        </p:nvSpPr>
        <p:spPr/>
        <p:txBody>
          <a:bodyPr>
            <a:normAutofit/>
          </a:bodyPr>
          <a:lstStyle/>
          <a:p>
            <a:r>
              <a:rPr lang="de-DE" sz="3200" dirty="0" smtClean="0"/>
              <a:t>Beendigung der </a:t>
            </a:r>
            <a:r>
              <a:rPr lang="de-DE" sz="3200" dirty="0"/>
              <a:t>Rufzeichenzuteilung</a:t>
            </a:r>
          </a:p>
        </p:txBody>
      </p:sp>
    </p:spTree>
    <p:extLst>
      <p:ext uri="{BB962C8B-B14F-4D97-AF65-F5344CB8AC3E}">
        <p14:creationId xmlns:p14="http://schemas.microsoft.com/office/powerpoint/2010/main" val="5455149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lgn="ctr">
              <a:buNone/>
            </a:pPr>
            <a:endParaRPr lang="de-DE" sz="2400" dirty="0"/>
          </a:p>
          <a:p>
            <a:r>
              <a:rPr lang="de-DE" sz="2400" dirty="0" smtClean="0"/>
              <a:t>Jeder Funkamateur, der Inhaber </a:t>
            </a:r>
            <a:r>
              <a:rPr lang="de-DE" sz="2400" dirty="0"/>
              <a:t>einer Zulassung zur </a:t>
            </a:r>
            <a:r>
              <a:rPr lang="de-DE" sz="2400" dirty="0" smtClean="0"/>
              <a:t>Teilnahme </a:t>
            </a:r>
            <a:r>
              <a:rPr lang="en-GB" sz="2400" dirty="0" smtClean="0"/>
              <a:t>am Amateurfunkdienst </a:t>
            </a:r>
            <a:r>
              <a:rPr lang="de-DE" sz="2400" dirty="0" smtClean="0"/>
              <a:t>ist</a:t>
            </a:r>
            <a:r>
              <a:rPr lang="en-GB" sz="2400" dirty="0" smtClean="0"/>
              <a:t>.</a:t>
            </a:r>
            <a:br>
              <a:rPr lang="en-GB" sz="2400" dirty="0" smtClean="0"/>
            </a:br>
            <a:endParaRPr lang="en-GB" sz="2400" dirty="0" smtClean="0"/>
          </a:p>
          <a:p>
            <a:r>
              <a:rPr lang="de-DE" sz="2400" dirty="0" smtClean="0"/>
              <a:t>Entweder privates Rufzeichen oder Klubstationsrufzeichen nutzen.</a:t>
            </a:r>
            <a:r>
              <a:rPr lang="en-GB" sz="2400" dirty="0" smtClean="0"/>
              <a:t/>
            </a:r>
            <a:br>
              <a:rPr lang="en-GB" sz="2400" dirty="0" smtClean="0"/>
            </a:br>
            <a:endParaRPr lang="en-GB" sz="2400" dirty="0" smtClean="0"/>
          </a:p>
          <a:p>
            <a:r>
              <a:rPr lang="de-DE" sz="2400" dirty="0" smtClean="0"/>
              <a:t>Betriebsrechte entsprechend der Zulassungsklasse, also z.B. kein 40m Betrieb durch einen Klasse E Mitbenutzer.</a:t>
            </a:r>
            <a:endParaRPr lang="de-DE" sz="2400" dirty="0"/>
          </a:p>
        </p:txBody>
      </p:sp>
      <p:sp>
        <p:nvSpPr>
          <p:cNvPr id="3" name="Titel 2"/>
          <p:cNvSpPr>
            <a:spLocks noGrp="1"/>
          </p:cNvSpPr>
          <p:nvPr>
            <p:ph type="title"/>
          </p:nvPr>
        </p:nvSpPr>
        <p:spPr/>
        <p:txBody>
          <a:bodyPr>
            <a:noAutofit/>
          </a:bodyPr>
          <a:lstStyle/>
          <a:p>
            <a:r>
              <a:rPr lang="de-DE" sz="3200" dirty="0" smtClean="0"/>
              <a:t>Mitbenutzung durch Funkamateure</a:t>
            </a:r>
            <a:endParaRPr lang="de-DE" sz="3200" dirty="0"/>
          </a:p>
        </p:txBody>
      </p:sp>
    </p:spTree>
    <p:extLst>
      <p:ext uri="{BB962C8B-B14F-4D97-AF65-F5344CB8AC3E}">
        <p14:creationId xmlns:p14="http://schemas.microsoft.com/office/powerpoint/2010/main" val="32186847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lgn="ctr">
              <a:buNone/>
            </a:pPr>
            <a:endParaRPr lang="de-DE" sz="2800" dirty="0"/>
          </a:p>
          <a:p>
            <a:r>
              <a:rPr lang="de-DE" sz="2800" dirty="0" smtClean="0">
                <a:solidFill>
                  <a:srgbClr val="FF0000"/>
                </a:solidFill>
              </a:rPr>
              <a:t>Keine Nutzung des Klubstationsrufzeichens</a:t>
            </a:r>
            <a:r>
              <a:rPr lang="de-DE" sz="2800" dirty="0" smtClean="0"/>
              <a:t>, sondern Nutzung eines Ausbildungsrufzeichens.</a:t>
            </a:r>
            <a:br>
              <a:rPr lang="de-DE" sz="2800" dirty="0" smtClean="0"/>
            </a:br>
            <a:endParaRPr lang="en-GB" sz="2800" dirty="0" smtClean="0"/>
          </a:p>
          <a:p>
            <a:r>
              <a:rPr lang="de-DE" sz="2800" dirty="0" smtClean="0"/>
              <a:t>Betriebsrechte </a:t>
            </a:r>
            <a:r>
              <a:rPr lang="de-DE" sz="2800" dirty="0" smtClean="0">
                <a:solidFill>
                  <a:srgbClr val="FF0000"/>
                </a:solidFill>
              </a:rPr>
              <a:t>entsprechend der Zulassungsklasse des Inhabers des Ausbildungsrufzeichens</a:t>
            </a:r>
            <a:r>
              <a:rPr lang="de-DE" sz="2800" dirty="0" smtClean="0"/>
              <a:t>. Also kein 40m Betrieb an einer Klasse A Klubstation mit einem Ausbildungsrufzeichen der Klasse E.</a:t>
            </a:r>
            <a:endParaRPr lang="de-DE" sz="2800" dirty="0"/>
          </a:p>
        </p:txBody>
      </p:sp>
      <p:sp>
        <p:nvSpPr>
          <p:cNvPr id="3" name="Titel 2"/>
          <p:cNvSpPr>
            <a:spLocks noGrp="1"/>
          </p:cNvSpPr>
          <p:nvPr>
            <p:ph type="title"/>
          </p:nvPr>
        </p:nvSpPr>
        <p:spPr/>
        <p:txBody>
          <a:bodyPr>
            <a:noAutofit/>
          </a:bodyPr>
          <a:lstStyle/>
          <a:p>
            <a:r>
              <a:rPr lang="de-DE" sz="3200" dirty="0" smtClean="0"/>
              <a:t>Mitbenutzung durch </a:t>
            </a:r>
            <a:r>
              <a:rPr lang="de-DE" sz="3200" dirty="0" smtClean="0">
                <a:solidFill>
                  <a:srgbClr val="FF0000"/>
                </a:solidFill>
              </a:rPr>
              <a:t>Nicht-Funkamateure</a:t>
            </a:r>
            <a:endParaRPr lang="de-DE" sz="3200" dirty="0">
              <a:solidFill>
                <a:srgbClr val="FF0000"/>
              </a:solidFill>
            </a:endParaRPr>
          </a:p>
        </p:txBody>
      </p:sp>
    </p:spTree>
    <p:extLst>
      <p:ext uri="{BB962C8B-B14F-4D97-AF65-F5344CB8AC3E}">
        <p14:creationId xmlns:p14="http://schemas.microsoft.com/office/powerpoint/2010/main" val="19455947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lgn="ctr">
              <a:buNone/>
            </a:pPr>
            <a:endParaRPr lang="de-DE" sz="2800" dirty="0"/>
          </a:p>
          <a:p>
            <a:r>
              <a:rPr lang="de-DE" sz="2800" dirty="0" smtClean="0">
                <a:solidFill>
                  <a:srgbClr val="FF0000"/>
                </a:solidFill>
              </a:rPr>
              <a:t>Kurzzeitige Standortänderungen </a:t>
            </a:r>
            <a:r>
              <a:rPr lang="de-DE" sz="2800" dirty="0" smtClean="0"/>
              <a:t>einer Klubstation müssen </a:t>
            </a:r>
            <a:r>
              <a:rPr lang="de-DE" sz="2800" dirty="0"/>
              <a:t>der Bundesnetzagentur </a:t>
            </a:r>
            <a:r>
              <a:rPr lang="de-DE" sz="2800" dirty="0">
                <a:solidFill>
                  <a:srgbClr val="FF0000"/>
                </a:solidFill>
              </a:rPr>
              <a:t>nicht </a:t>
            </a:r>
            <a:r>
              <a:rPr lang="de-DE" sz="2800" dirty="0" smtClean="0">
                <a:solidFill>
                  <a:srgbClr val="FF0000"/>
                </a:solidFill>
              </a:rPr>
              <a:t>angezeigt </a:t>
            </a:r>
            <a:r>
              <a:rPr lang="de-DE" sz="2800" dirty="0" smtClean="0"/>
              <a:t>werden</a:t>
            </a:r>
            <a:r>
              <a:rPr lang="en-GB" sz="2800" dirty="0" smtClean="0"/>
              <a:t>.</a:t>
            </a:r>
            <a:br>
              <a:rPr lang="en-GB" sz="2800" dirty="0" smtClean="0"/>
            </a:br>
            <a:endParaRPr lang="en-GB" sz="2800" dirty="0" smtClean="0"/>
          </a:p>
          <a:p>
            <a:r>
              <a:rPr lang="de-DE" sz="2800" dirty="0" smtClean="0"/>
              <a:t>Pflicht der </a:t>
            </a:r>
            <a:r>
              <a:rPr lang="de-DE" sz="2800" dirty="0" smtClean="0">
                <a:solidFill>
                  <a:srgbClr val="FF0000"/>
                </a:solidFill>
              </a:rPr>
              <a:t>Logbuchführung</a:t>
            </a:r>
            <a:r>
              <a:rPr lang="de-DE" sz="2800" dirty="0" smtClean="0"/>
              <a:t>.</a:t>
            </a:r>
            <a:br>
              <a:rPr lang="de-DE" sz="2800" dirty="0" smtClean="0"/>
            </a:br>
            <a:endParaRPr lang="de-DE" sz="2800" dirty="0" smtClean="0"/>
          </a:p>
          <a:p>
            <a:r>
              <a:rPr lang="de-DE" sz="2800" dirty="0" smtClean="0">
                <a:solidFill>
                  <a:srgbClr val="FF0000"/>
                </a:solidFill>
              </a:rPr>
              <a:t>Kein Betrieb aus dem Ausland</a:t>
            </a:r>
            <a:r>
              <a:rPr lang="de-DE" sz="2800" dirty="0" smtClean="0"/>
              <a:t>, also nicht PA0/DL0ABC.</a:t>
            </a:r>
            <a:endParaRPr lang="de-DE" sz="2800" dirty="0"/>
          </a:p>
        </p:txBody>
      </p:sp>
      <p:sp>
        <p:nvSpPr>
          <p:cNvPr id="3" name="Titel 2"/>
          <p:cNvSpPr>
            <a:spLocks noGrp="1"/>
          </p:cNvSpPr>
          <p:nvPr>
            <p:ph type="title"/>
          </p:nvPr>
        </p:nvSpPr>
        <p:spPr/>
        <p:txBody>
          <a:bodyPr>
            <a:noAutofit/>
          </a:bodyPr>
          <a:lstStyle/>
          <a:p>
            <a:r>
              <a:rPr lang="de-DE" sz="3200" dirty="0" smtClean="0"/>
              <a:t>Weitere Bedingungen</a:t>
            </a:r>
            <a:endParaRPr lang="de-DE" sz="3200" dirty="0"/>
          </a:p>
        </p:txBody>
      </p:sp>
    </p:spTree>
    <p:extLst>
      <p:ext uri="{BB962C8B-B14F-4D97-AF65-F5344CB8AC3E}">
        <p14:creationId xmlns:p14="http://schemas.microsoft.com/office/powerpoint/2010/main" val="18974048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403647" y="548680"/>
            <a:ext cx="6944816" cy="941387"/>
          </a:xfrm>
        </p:spPr>
        <p:txBody>
          <a:bodyPr/>
          <a:lstStyle/>
          <a:p>
            <a:r>
              <a:rPr lang="de-DE" sz="2800" dirty="0">
                <a:effectLst/>
              </a:rPr>
              <a:t>Vielen Dank für </a:t>
            </a:r>
            <a:r>
              <a:rPr lang="de-DE" sz="2800" dirty="0" smtClean="0">
                <a:effectLst/>
              </a:rPr>
              <a:t>die Aufmerksamkeit!</a:t>
            </a:r>
            <a:endParaRPr lang="de-DE" sz="2800" dirty="0">
              <a:effectLst/>
            </a:endParaRPr>
          </a:p>
        </p:txBody>
      </p:sp>
      <p:sp>
        <p:nvSpPr>
          <p:cNvPr id="7" name="Textplatzhalter 6"/>
          <p:cNvSpPr>
            <a:spLocks noGrp="1"/>
          </p:cNvSpPr>
          <p:nvPr>
            <p:ph type="body" idx="1"/>
          </p:nvPr>
        </p:nvSpPr>
        <p:spPr/>
        <p:txBody>
          <a:bodyPr>
            <a:normAutofit/>
          </a:bodyPr>
          <a:lstStyle/>
          <a:p>
            <a:r>
              <a:rPr lang="de-DE" sz="2800" dirty="0"/>
              <a:t> </a:t>
            </a:r>
          </a:p>
        </p:txBody>
      </p:sp>
      <p:sp>
        <p:nvSpPr>
          <p:cNvPr id="3" name="TextBox 2"/>
          <p:cNvSpPr txBox="1"/>
          <p:nvPr/>
        </p:nvSpPr>
        <p:spPr>
          <a:xfrm>
            <a:off x="107504" y="6093296"/>
            <a:ext cx="4716356" cy="215444"/>
          </a:xfrm>
          <a:prstGeom prst="rect">
            <a:avLst/>
          </a:prstGeom>
          <a:noFill/>
        </p:spPr>
        <p:txBody>
          <a:bodyPr wrap="none" rtlCol="0">
            <a:spAutoFit/>
          </a:bodyPr>
          <a:lstStyle/>
          <a:p>
            <a:r>
              <a:rPr lang="de-DE" sz="800" dirty="0" smtClean="0"/>
              <a:t>Bildquelle: </a:t>
            </a:r>
            <a:r>
              <a:rPr lang="en-GB" sz="800" dirty="0">
                <a:hlinkClick r:id="rId2"/>
              </a:rPr>
              <a:t>https://www.darc.de/der-club/distrikte/i/ortsverbaende/16/clubstation-df0wh/</a:t>
            </a:r>
            <a:endParaRPr lang="en-GB" sz="8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19672" y="1916832"/>
            <a:ext cx="5715000" cy="3667125"/>
          </a:xfrm>
          <a:prstGeom prst="rect">
            <a:avLst/>
          </a:prstGeom>
        </p:spPr>
      </p:pic>
    </p:spTree>
    <p:extLst>
      <p:ext uri="{BB962C8B-B14F-4D97-AF65-F5344CB8AC3E}">
        <p14:creationId xmlns:p14="http://schemas.microsoft.com/office/powerpoint/2010/main" val="510463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 DM4EAX</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Willi </a:t>
            </a:r>
            <a:r>
              <a:rPr lang="de-DE" sz="1000" b="0" dirty="0" err="1">
                <a:effectLst/>
                <a:latin typeface="Courier New" panose="02070309020205020404" pitchFamily="49" charset="0"/>
                <a:cs typeface="Courier New" panose="02070309020205020404" pitchFamily="49" charset="0"/>
              </a:rPr>
              <a:t>Kiesow</a:t>
            </a:r>
            <a:r>
              <a:rPr lang="de-DE" sz="1000" b="0">
                <a:effectLst/>
                <a:latin typeface="Courier New" panose="02070309020205020404" pitchFamily="49" charset="0"/>
                <a:cs typeface="Courier New" panose="02070309020205020404" pitchFamily="49" charset="0"/>
              </a:rPr>
              <a:t>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53700539"/>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93</Words>
  <Application>Microsoft Office PowerPoint</Application>
  <PresentationFormat>On-screen Show (4:3)</PresentationFormat>
  <Paragraphs>31</Paragraphs>
  <Slides>8</Slides>
  <Notes>1</Notes>
  <HiddenSlides>0</HiddenSlides>
  <MMClips>0</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8</vt:i4>
      </vt:variant>
    </vt:vector>
  </HeadingPairs>
  <TitlesOfParts>
    <vt:vector size="20"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Klubstationen</vt:lpstr>
      <vt:lpstr>Voraussetzungen für eine Rufzeichenzuteilung</vt:lpstr>
      <vt:lpstr>Beendigung der Rufzeichenzuteilung</vt:lpstr>
      <vt:lpstr>Mitbenutzung durch Funkamateure</vt:lpstr>
      <vt:lpstr>Mitbenutzung durch Nicht-Funkamateure</vt:lpstr>
      <vt:lpstr>Weitere Bedingungen</vt:lpstr>
      <vt:lpstr>Vielen Dank für die Aufmerksamkeit!</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Die Amateurfunkverordnung</dc:title>
  <dc:creator>michael</dc:creator>
  <cp:lastModifiedBy>Michael Funke</cp:lastModifiedBy>
  <cp:revision>61</cp:revision>
  <dcterms:created xsi:type="dcterms:W3CDTF">2018-04-03T11:02:53Z</dcterms:created>
  <dcterms:modified xsi:type="dcterms:W3CDTF">2019-11-22T07:40:20Z</dcterms:modified>
</cp:coreProperties>
</file>