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7.jpg" ContentType="image/jpe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425" r:id="rId2"/>
    <p:sldId id="435" r:id="rId3"/>
    <p:sldId id="433" r:id="rId4"/>
    <p:sldId id="434" r:id="rId5"/>
    <p:sldId id="436" r:id="rId6"/>
    <p:sldId id="437" r:id="rId7"/>
    <p:sldId id="438" r:id="rId8"/>
    <p:sldId id="439" r:id="rId9"/>
    <p:sldId id="440" r:id="rId10"/>
    <p:sldId id="441" r:id="rId11"/>
    <p:sldId id="444" r:id="rId12"/>
    <p:sldId id="443" r:id="rId13"/>
    <p:sldId id="446" r:id="rId14"/>
    <p:sldId id="445" r:id="rId15"/>
    <p:sldId id="442" r:id="rId16"/>
    <p:sldId id="449" r:id="rId17"/>
    <p:sldId id="448" r:id="rId18"/>
    <p:sldId id="447" r:id="rId19"/>
    <p:sldId id="450" r:id="rId20"/>
    <p:sldId id="454" r:id="rId21"/>
    <p:sldId id="453" r:id="rId22"/>
    <p:sldId id="452" r:id="rId23"/>
    <p:sldId id="451" r:id="rId24"/>
    <p:sldId id="457" r:id="rId25"/>
    <p:sldId id="456" r:id="rId26"/>
    <p:sldId id="469" r:id="rId27"/>
    <p:sldId id="471" r:id="rId28"/>
    <p:sldId id="470" r:id="rId29"/>
    <p:sldId id="472" r:id="rId30"/>
    <p:sldId id="473" r:id="rId31"/>
    <p:sldId id="474" r:id="rId32"/>
    <p:sldId id="475" r:id="rId33"/>
    <p:sldId id="455" r:id="rId34"/>
    <p:sldId id="458" r:id="rId35"/>
    <p:sldId id="459" r:id="rId36"/>
    <p:sldId id="460" r:id="rId37"/>
    <p:sldId id="461" r:id="rId38"/>
    <p:sldId id="463" r:id="rId39"/>
    <p:sldId id="462" r:id="rId40"/>
    <p:sldId id="466" r:id="rId41"/>
    <p:sldId id="465" r:id="rId42"/>
    <p:sldId id="464" r:id="rId43"/>
    <p:sldId id="467" r:id="rId44"/>
    <p:sldId id="468" r:id="rId45"/>
  </p:sldIdLst>
  <p:sldSz cx="12192000" cy="6858000"/>
  <p:notesSz cx="6858000" cy="9144000"/>
  <p:embeddedFontLst>
    <p:embeddedFont>
      <p:font typeface="Consolas" panose="020B0609020204030204" pitchFamily="49"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Frutiger LT Com 45 Light" panose="020B0303030504090204" charset="0"/>
      <p:regular r:id="rId55"/>
      <p:bold r:id="rId56"/>
      <p:italic r:id="rId57"/>
      <p:boldItalic r:id="rId58"/>
    </p:embeddedFont>
    <p:embeddedFont>
      <p:font typeface="Calibri Light" panose="020F0302020204030204" pitchFamily="34" charset="0"/>
      <p:regular r:id="rId59"/>
      <p:italic r:id="rId60"/>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974" userDrawn="1">
          <p15:clr>
            <a:srgbClr val="A4A3A4"/>
          </p15:clr>
        </p15:guide>
        <p15:guide id="9" pos="7174" userDrawn="1">
          <p15:clr>
            <a:srgbClr val="A4A3A4"/>
          </p15:clr>
        </p15:guide>
        <p15:guide id="10" pos="529" userDrawn="1">
          <p15:clr>
            <a:srgbClr val="A4A3A4"/>
          </p15:clr>
        </p15:guide>
        <p15:guide id="11" orient="horz" pos="77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ABE8"/>
    <a:srgbClr val="00ADEF"/>
    <a:srgbClr val="DDDDDD"/>
    <a:srgbClr val="253236"/>
    <a:srgbClr val="D8E6D3"/>
    <a:srgbClr val="DAE3F3"/>
    <a:srgbClr val="2A85C4"/>
    <a:srgbClr val="70AD4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87" autoAdjust="0"/>
    <p:restoredTop sz="97872"/>
  </p:normalViewPr>
  <p:slideViewPr>
    <p:cSldViewPr snapToGrid="0" showGuides="1">
      <p:cViewPr varScale="1">
        <p:scale>
          <a:sx n="89" d="100"/>
          <a:sy n="89" d="100"/>
        </p:scale>
        <p:origin x="566" y="72"/>
      </p:cViewPr>
      <p:guideLst>
        <p:guide orient="horz" pos="3974"/>
        <p:guide pos="7174"/>
        <p:guide pos="529"/>
        <p:guide orient="horz" pos="777"/>
      </p:guideLst>
    </p:cSldViewPr>
  </p:slideViewPr>
  <p:notesTextViewPr>
    <p:cViewPr>
      <p:scale>
        <a:sx n="1" d="1"/>
        <a:sy n="1" d="1"/>
      </p:scale>
      <p:origin x="0" y="0"/>
    </p:cViewPr>
  </p:notesTextViewPr>
  <p:sorterViewPr>
    <p:cViewPr>
      <p:scale>
        <a:sx n="112" d="100"/>
        <a:sy n="112" d="100"/>
      </p:scale>
      <p:origin x="0" y="0"/>
    </p:cViewPr>
  </p:sorterViewPr>
  <p:notesViewPr>
    <p:cSldViewPr snapToGrid="0" showGuides="1">
      <p:cViewPr varScale="1">
        <p:scale>
          <a:sx n="89" d="100"/>
          <a:sy n="89" d="100"/>
        </p:scale>
        <p:origin x="3840" y="1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5CA44-4CC4-F14A-9A17-055026398A7C}" type="datetimeFigureOut">
              <a:rPr lang="de-DE" smtClean="0"/>
              <a:t>06.12.2022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C5C78-B712-9045-B780-0AFB1DEA8B75}" type="slidenum">
              <a:rPr lang="de-DE" smtClean="0"/>
              <a:t>‹Nr.›</a:t>
            </a:fld>
            <a:endParaRPr lang="de-DE"/>
          </a:p>
        </p:txBody>
      </p:sp>
    </p:spTree>
    <p:extLst>
      <p:ext uri="{BB962C8B-B14F-4D97-AF65-F5344CB8AC3E}">
        <p14:creationId xmlns:p14="http://schemas.microsoft.com/office/powerpoint/2010/main" val="131534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FC5C78-B712-9045-B780-0AFB1DEA8B75}" type="slidenum">
              <a:rPr lang="de-DE" smtClean="0"/>
              <a:t>1</a:t>
            </a:fld>
            <a:endParaRPr lang="de-DE"/>
          </a:p>
        </p:txBody>
      </p:sp>
    </p:spTree>
    <p:extLst>
      <p:ext uri="{BB962C8B-B14F-4D97-AF65-F5344CB8AC3E}">
        <p14:creationId xmlns:p14="http://schemas.microsoft.com/office/powerpoint/2010/main" val="1785509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FC5C78-B712-9045-B780-0AFB1DEA8B75}" type="slidenum">
              <a:rPr lang="de-DE" smtClean="0"/>
              <a:t>44</a:t>
            </a:fld>
            <a:endParaRPr lang="de-DE"/>
          </a:p>
        </p:txBody>
      </p:sp>
    </p:spTree>
    <p:extLst>
      <p:ext uri="{BB962C8B-B14F-4D97-AF65-F5344CB8AC3E}">
        <p14:creationId xmlns:p14="http://schemas.microsoft.com/office/powerpoint/2010/main" val="1386032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C8FC9E-5287-42DC-AFC8-6C86C2EA9C02}"/>
              </a:ext>
            </a:extLst>
          </p:cNvPr>
          <p:cNvSpPr>
            <a:spLocks noGrp="1"/>
          </p:cNvSpPr>
          <p:nvPr>
            <p:ph type="ctrTitle"/>
          </p:nvPr>
        </p:nvSpPr>
        <p:spPr>
          <a:xfrm>
            <a:off x="1524000" y="3027786"/>
            <a:ext cx="9144000" cy="1311512"/>
          </a:xfrm>
        </p:spPr>
        <p:txBody>
          <a:bodyPr anchor="b"/>
          <a:lstStyle>
            <a:lvl1pPr algn="ctr">
              <a:defRPr sz="6000" b="0" i="0">
                <a:latin typeface="Frutiger LT Com 45 Light" panose="020B0303030504020204" pitchFamily="34" charset="77"/>
              </a:defRPr>
            </a:lvl1pPr>
          </a:lstStyle>
          <a:p>
            <a:r>
              <a:rPr lang="en-US" dirty="0"/>
              <a:t>Click to edit Master title style</a:t>
            </a:r>
            <a:endParaRPr lang="de-DE" dirty="0"/>
          </a:p>
        </p:txBody>
      </p:sp>
      <p:sp>
        <p:nvSpPr>
          <p:cNvPr id="3" name="Subtitle 2">
            <a:extLst>
              <a:ext uri="{FF2B5EF4-FFF2-40B4-BE49-F238E27FC236}">
                <a16:creationId xmlns="" xmlns:a16="http://schemas.microsoft.com/office/drawing/2014/main" id="{C865AE72-2CD1-4650-A26C-E98DFA574156}"/>
              </a:ext>
            </a:extLst>
          </p:cNvPr>
          <p:cNvSpPr>
            <a:spLocks noGrp="1"/>
          </p:cNvSpPr>
          <p:nvPr>
            <p:ph type="subTitle" idx="1"/>
          </p:nvPr>
        </p:nvSpPr>
        <p:spPr>
          <a:xfrm>
            <a:off x="1524000" y="4431373"/>
            <a:ext cx="9144000" cy="1655762"/>
          </a:xfrm>
        </p:spPr>
        <p:txBody>
          <a:bodyPr/>
          <a:lstStyle>
            <a:lvl1pPr marL="0" indent="0" algn="ctr">
              <a:buNone/>
              <a:defRPr sz="2400" b="0" i="0">
                <a:latin typeface="Frutiger LT Com 45 Light" panose="020B0303030504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e-DE" dirty="0"/>
          </a:p>
        </p:txBody>
      </p:sp>
      <p:pic>
        <p:nvPicPr>
          <p:cNvPr id="8" name="Grafik 7">
            <a:extLst>
              <a:ext uri="{FF2B5EF4-FFF2-40B4-BE49-F238E27FC236}">
                <a16:creationId xmlns="" xmlns:a16="http://schemas.microsoft.com/office/drawing/2014/main" id="{36331D0F-6FEC-4449-8F2C-E8D9947208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2066" b="23246"/>
          <a:stretch/>
        </p:blipFill>
        <p:spPr>
          <a:xfrm>
            <a:off x="-42000" y="-28629"/>
            <a:ext cx="12276000" cy="2154171"/>
          </a:xfrm>
          <a:prstGeom prst="rect">
            <a:avLst/>
          </a:prstGeom>
        </p:spPr>
      </p:pic>
      <p:sp>
        <p:nvSpPr>
          <p:cNvPr id="10" name="Rechteck 9">
            <a:extLst>
              <a:ext uri="{FF2B5EF4-FFF2-40B4-BE49-F238E27FC236}">
                <a16:creationId xmlns="" xmlns:a16="http://schemas.microsoft.com/office/drawing/2014/main" id="{DB259DB4-9990-164F-BF35-A5A1836C002A}"/>
              </a:ext>
            </a:extLst>
          </p:cNvPr>
          <p:cNvSpPr/>
          <p:nvPr userDrawn="1"/>
        </p:nvSpPr>
        <p:spPr>
          <a:xfrm>
            <a:off x="-42000" y="2105818"/>
            <a:ext cx="12276000" cy="78982"/>
          </a:xfrm>
          <a:prstGeom prst="rect">
            <a:avLst/>
          </a:prstGeom>
          <a:solidFill>
            <a:srgbClr val="00ADE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b="0" i="0">
              <a:latin typeface="Frutiger LT Com 45 Light" panose="020B0303030504020204" pitchFamily="34" charset="77"/>
            </a:endParaRPr>
          </a:p>
        </p:txBody>
      </p:sp>
      <p:sp>
        <p:nvSpPr>
          <p:cNvPr id="9" name="Date Placeholder 3">
            <a:extLst>
              <a:ext uri="{FF2B5EF4-FFF2-40B4-BE49-F238E27FC236}">
                <a16:creationId xmlns="" xmlns:a16="http://schemas.microsoft.com/office/drawing/2014/main" id="{309EE838-1F24-5443-AC00-2E48A9C718E0}"/>
              </a:ext>
            </a:extLst>
          </p:cNvPr>
          <p:cNvSpPr>
            <a:spLocks noGrp="1"/>
          </p:cNvSpPr>
          <p:nvPr>
            <p:ph type="dt" sz="half" idx="2"/>
          </p:nvPr>
        </p:nvSpPr>
        <p:spPr>
          <a:xfrm>
            <a:off x="838200" y="6356350"/>
            <a:ext cx="867937" cy="365125"/>
          </a:xfrm>
          <a:prstGeom prst="rect">
            <a:avLst/>
          </a:prstGeom>
        </p:spPr>
        <p:txBody>
          <a:bodyPr vert="horz" lIns="91440" tIns="45720" rIns="91440" bIns="45720" rtlCol="0" anchor="ctr"/>
          <a:lstStyle>
            <a:lvl1pPr algn="l">
              <a:defRPr sz="1200" b="0" i="0">
                <a:solidFill>
                  <a:schemeClr val="tx1">
                    <a:tint val="75000"/>
                  </a:schemeClr>
                </a:solidFill>
                <a:latin typeface="Frutiger LT Com 45 Light" panose="020B0303030504020204" pitchFamily="34" charset="77"/>
              </a:defRPr>
            </a:lvl1pPr>
          </a:lstStyle>
          <a:p>
            <a:r>
              <a:rPr lang="de-DE" smtClean="0"/>
              <a:t>20.11.2022</a:t>
            </a:r>
            <a:endParaRPr lang="de-DE" dirty="0"/>
          </a:p>
        </p:txBody>
      </p:sp>
      <p:sp>
        <p:nvSpPr>
          <p:cNvPr id="11" name="Footer Placeholder 4">
            <a:extLst>
              <a:ext uri="{FF2B5EF4-FFF2-40B4-BE49-F238E27FC236}">
                <a16:creationId xmlns="" xmlns:a16="http://schemas.microsoft.com/office/drawing/2014/main" id="{23B3162D-9D3C-A24A-B11C-5DCF21EDFF85}"/>
              </a:ext>
            </a:extLst>
          </p:cNvPr>
          <p:cNvSpPr>
            <a:spLocks noGrp="1"/>
          </p:cNvSpPr>
          <p:nvPr>
            <p:ph type="ftr" sz="quarter" idx="3"/>
          </p:nvPr>
        </p:nvSpPr>
        <p:spPr>
          <a:xfrm>
            <a:off x="1884556" y="6356350"/>
            <a:ext cx="8664498" cy="365125"/>
          </a:xfrm>
          <a:prstGeom prst="rect">
            <a:avLst/>
          </a:prstGeom>
        </p:spPr>
        <p:txBody>
          <a:bodyPr vert="horz" lIns="91440" tIns="45720" rIns="91440" bIns="45720" rtlCol="0" anchor="ctr"/>
          <a:lstStyle>
            <a:lvl1pPr algn="ctr">
              <a:defRPr sz="1200" b="0" i="0">
                <a:solidFill>
                  <a:schemeClr val="tx1">
                    <a:tint val="75000"/>
                  </a:schemeClr>
                </a:solidFill>
                <a:latin typeface="Frutiger LT Com 45 Light" panose="020B0303030504020204" pitchFamily="34" charset="77"/>
              </a:defRPr>
            </a:lvl1pPr>
          </a:lstStyle>
          <a:p>
            <a:r>
              <a:rPr lang="de-DE" smtClean="0"/>
              <a:t>Carmen Weber - DM4EAX </a:t>
            </a:r>
            <a:endParaRPr lang="de-DE" dirty="0"/>
          </a:p>
        </p:txBody>
      </p:sp>
      <p:sp>
        <p:nvSpPr>
          <p:cNvPr id="12" name="Slide Number Placeholder 5">
            <a:extLst>
              <a:ext uri="{FF2B5EF4-FFF2-40B4-BE49-F238E27FC236}">
                <a16:creationId xmlns="" xmlns:a16="http://schemas.microsoft.com/office/drawing/2014/main" id="{C051BC44-F86E-D14F-BAAC-0062A6563C71}"/>
              </a:ext>
            </a:extLst>
          </p:cNvPr>
          <p:cNvSpPr>
            <a:spLocks noGrp="1"/>
          </p:cNvSpPr>
          <p:nvPr>
            <p:ph type="sldNum" sz="quarter" idx="4"/>
          </p:nvPr>
        </p:nvSpPr>
        <p:spPr>
          <a:xfrm>
            <a:off x="10727472" y="6356350"/>
            <a:ext cx="626327" cy="365125"/>
          </a:xfrm>
          <a:prstGeom prst="rect">
            <a:avLst/>
          </a:prstGeom>
        </p:spPr>
        <p:txBody>
          <a:bodyPr vert="horz" lIns="91440" tIns="45720" rIns="91440" bIns="45720" rtlCol="0" anchor="ctr"/>
          <a:lstStyle>
            <a:lvl1pPr algn="r">
              <a:defRPr sz="1200" b="0" i="0">
                <a:solidFill>
                  <a:schemeClr val="tx1">
                    <a:tint val="75000"/>
                  </a:schemeClr>
                </a:solidFill>
                <a:latin typeface="Frutiger LT Com 45 Light" panose="020B0303030504020204" pitchFamily="34" charset="77"/>
              </a:defRPr>
            </a:lvl1pPr>
          </a:lstStyle>
          <a:p>
            <a:fld id="{D0377627-0D56-124C-AF0F-274D71437B0C}" type="slidenum">
              <a:rPr lang="de-DE" smtClean="0"/>
              <a:pPr/>
              <a:t>‹Nr.›</a:t>
            </a:fld>
            <a:endParaRPr lang="de-DE" dirty="0"/>
          </a:p>
        </p:txBody>
      </p:sp>
    </p:spTree>
    <p:extLst>
      <p:ext uri="{BB962C8B-B14F-4D97-AF65-F5344CB8AC3E}">
        <p14:creationId xmlns:p14="http://schemas.microsoft.com/office/powerpoint/2010/main" val="1629238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E12766-8B84-4888-9DE9-2D0C208A1F59}"/>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 xmlns:a16="http://schemas.microsoft.com/office/drawing/2014/main" id="{8F88A351-AD7B-4402-B8A4-28E8547FAE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 xmlns:a16="http://schemas.microsoft.com/office/drawing/2014/main" id="{2CEF18A8-899C-4D98-8695-AF92506443F8}"/>
              </a:ext>
            </a:extLst>
          </p:cNvPr>
          <p:cNvSpPr>
            <a:spLocks noGrp="1"/>
          </p:cNvSpPr>
          <p:nvPr>
            <p:ph type="dt" sz="half" idx="10"/>
          </p:nvPr>
        </p:nvSpPr>
        <p:spPr/>
        <p:txBody>
          <a:bodyPr/>
          <a:lstStyle/>
          <a:p>
            <a:r>
              <a:rPr lang="de-DE" smtClean="0"/>
              <a:t>20.11.2022</a:t>
            </a:r>
            <a:endParaRPr lang="de-DE"/>
          </a:p>
        </p:txBody>
      </p:sp>
      <p:sp>
        <p:nvSpPr>
          <p:cNvPr id="5" name="Footer Placeholder 4">
            <a:extLst>
              <a:ext uri="{FF2B5EF4-FFF2-40B4-BE49-F238E27FC236}">
                <a16:creationId xmlns="" xmlns:a16="http://schemas.microsoft.com/office/drawing/2014/main" id="{3148B84E-AADA-47BA-BD2C-D671E86046DA}"/>
              </a:ext>
            </a:extLst>
          </p:cNvPr>
          <p:cNvSpPr>
            <a:spLocks noGrp="1"/>
          </p:cNvSpPr>
          <p:nvPr>
            <p:ph type="ftr" sz="quarter" idx="11"/>
          </p:nvPr>
        </p:nvSpPr>
        <p:spPr/>
        <p:txBody>
          <a:bodyPr/>
          <a:lstStyle/>
          <a:p>
            <a:r>
              <a:rPr lang="de-DE" smtClean="0"/>
              <a:t>Carmen Weber - DM4EAX </a:t>
            </a:r>
            <a:endParaRPr lang="de-DE"/>
          </a:p>
        </p:txBody>
      </p:sp>
      <p:sp>
        <p:nvSpPr>
          <p:cNvPr id="6" name="Slide Number Placeholder 5">
            <a:extLst>
              <a:ext uri="{FF2B5EF4-FFF2-40B4-BE49-F238E27FC236}">
                <a16:creationId xmlns="" xmlns:a16="http://schemas.microsoft.com/office/drawing/2014/main" id="{AE7C16E5-A45F-4172-8550-23C47DEF9AC7}"/>
              </a:ext>
            </a:extLst>
          </p:cNvPr>
          <p:cNvSpPr>
            <a:spLocks noGrp="1"/>
          </p:cNvSpPr>
          <p:nvPr>
            <p:ph type="sldNum" sz="quarter" idx="12"/>
          </p:nvPr>
        </p:nvSpPr>
        <p:spPr/>
        <p:txBody>
          <a:bodyPr/>
          <a:lstStyle/>
          <a:p>
            <a:fld id="{4DF75524-3C91-400C-A4DC-C88682322B71}" type="slidenum">
              <a:rPr lang="de-DE" smtClean="0"/>
              <a:t>‹Nr.›</a:t>
            </a:fld>
            <a:endParaRPr lang="de-DE"/>
          </a:p>
        </p:txBody>
      </p:sp>
    </p:spTree>
    <p:extLst>
      <p:ext uri="{BB962C8B-B14F-4D97-AF65-F5344CB8AC3E}">
        <p14:creationId xmlns:p14="http://schemas.microsoft.com/office/powerpoint/2010/main" val="2425369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F1DDE55-73C6-4191-8471-96114D5D45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a:extLst>
              <a:ext uri="{FF2B5EF4-FFF2-40B4-BE49-F238E27FC236}">
                <a16:creationId xmlns="" xmlns:a16="http://schemas.microsoft.com/office/drawing/2014/main" id="{18D0B24C-6982-43AF-8F5F-9698026D33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 xmlns:a16="http://schemas.microsoft.com/office/drawing/2014/main" id="{A5C038E8-6B5C-4A80-9248-4090BD92A941}"/>
              </a:ext>
            </a:extLst>
          </p:cNvPr>
          <p:cNvSpPr>
            <a:spLocks noGrp="1"/>
          </p:cNvSpPr>
          <p:nvPr>
            <p:ph type="dt" sz="half" idx="10"/>
          </p:nvPr>
        </p:nvSpPr>
        <p:spPr/>
        <p:txBody>
          <a:bodyPr/>
          <a:lstStyle/>
          <a:p>
            <a:r>
              <a:rPr lang="de-DE" smtClean="0"/>
              <a:t>20.11.2022</a:t>
            </a:r>
            <a:endParaRPr lang="de-DE"/>
          </a:p>
        </p:txBody>
      </p:sp>
      <p:sp>
        <p:nvSpPr>
          <p:cNvPr id="5" name="Footer Placeholder 4">
            <a:extLst>
              <a:ext uri="{FF2B5EF4-FFF2-40B4-BE49-F238E27FC236}">
                <a16:creationId xmlns="" xmlns:a16="http://schemas.microsoft.com/office/drawing/2014/main" id="{8E2BCFA5-B90A-43AA-ACF2-428F56A27931}"/>
              </a:ext>
            </a:extLst>
          </p:cNvPr>
          <p:cNvSpPr>
            <a:spLocks noGrp="1"/>
          </p:cNvSpPr>
          <p:nvPr>
            <p:ph type="ftr" sz="quarter" idx="11"/>
          </p:nvPr>
        </p:nvSpPr>
        <p:spPr/>
        <p:txBody>
          <a:bodyPr/>
          <a:lstStyle/>
          <a:p>
            <a:r>
              <a:rPr lang="de-DE" smtClean="0"/>
              <a:t>Carmen Weber - DM4EAX </a:t>
            </a:r>
            <a:endParaRPr lang="de-DE"/>
          </a:p>
        </p:txBody>
      </p:sp>
      <p:sp>
        <p:nvSpPr>
          <p:cNvPr id="6" name="Slide Number Placeholder 5">
            <a:extLst>
              <a:ext uri="{FF2B5EF4-FFF2-40B4-BE49-F238E27FC236}">
                <a16:creationId xmlns="" xmlns:a16="http://schemas.microsoft.com/office/drawing/2014/main" id="{6AFC8870-E412-455E-97FC-C7C07B355758}"/>
              </a:ext>
            </a:extLst>
          </p:cNvPr>
          <p:cNvSpPr>
            <a:spLocks noGrp="1"/>
          </p:cNvSpPr>
          <p:nvPr>
            <p:ph type="sldNum" sz="quarter" idx="12"/>
          </p:nvPr>
        </p:nvSpPr>
        <p:spPr/>
        <p:txBody>
          <a:bodyPr/>
          <a:lstStyle/>
          <a:p>
            <a:fld id="{4DF75524-3C91-400C-A4DC-C88682322B71}" type="slidenum">
              <a:rPr lang="de-DE" smtClean="0"/>
              <a:t>‹Nr.›</a:t>
            </a:fld>
            <a:endParaRPr lang="de-DE"/>
          </a:p>
        </p:txBody>
      </p:sp>
    </p:spTree>
    <p:extLst>
      <p:ext uri="{BB962C8B-B14F-4D97-AF65-F5344CB8AC3E}">
        <p14:creationId xmlns:p14="http://schemas.microsoft.com/office/powerpoint/2010/main" val="1847452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2B7BA0-7BEE-42D3-903A-667C94D8B291}"/>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 xmlns:a16="http://schemas.microsoft.com/office/drawing/2014/main" id="{9C812E18-B158-412F-8DD5-4A6AB08C5B90}"/>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7" name="Date Placeholder 3">
            <a:extLst>
              <a:ext uri="{FF2B5EF4-FFF2-40B4-BE49-F238E27FC236}">
                <a16:creationId xmlns="" xmlns:a16="http://schemas.microsoft.com/office/drawing/2014/main" id="{B3A866DA-5AEE-704D-AD5E-C176E3E7450C}"/>
              </a:ext>
            </a:extLst>
          </p:cNvPr>
          <p:cNvSpPr>
            <a:spLocks noGrp="1"/>
          </p:cNvSpPr>
          <p:nvPr>
            <p:ph type="dt" sz="half" idx="2"/>
          </p:nvPr>
        </p:nvSpPr>
        <p:spPr>
          <a:xfrm>
            <a:off x="838200" y="6356350"/>
            <a:ext cx="867937" cy="365125"/>
          </a:xfrm>
          <a:prstGeom prst="rect">
            <a:avLst/>
          </a:prstGeom>
        </p:spPr>
        <p:txBody>
          <a:bodyPr vert="horz" lIns="91440" tIns="45720" rIns="91440" bIns="45720" rtlCol="0" anchor="ctr"/>
          <a:lstStyle>
            <a:lvl1pPr algn="l">
              <a:defRPr sz="1200" b="0" i="0">
                <a:solidFill>
                  <a:schemeClr val="tx1">
                    <a:tint val="75000"/>
                  </a:schemeClr>
                </a:solidFill>
                <a:latin typeface="Frutiger LT Com 45 Light" panose="020B0303030504020204" pitchFamily="34" charset="77"/>
              </a:defRPr>
            </a:lvl1pPr>
          </a:lstStyle>
          <a:p>
            <a:r>
              <a:rPr lang="de-DE" smtClean="0"/>
              <a:t>20.11.2022</a:t>
            </a:r>
            <a:endParaRPr lang="de-DE" dirty="0"/>
          </a:p>
        </p:txBody>
      </p:sp>
      <p:sp>
        <p:nvSpPr>
          <p:cNvPr id="8" name="Footer Placeholder 4">
            <a:extLst>
              <a:ext uri="{FF2B5EF4-FFF2-40B4-BE49-F238E27FC236}">
                <a16:creationId xmlns="" xmlns:a16="http://schemas.microsoft.com/office/drawing/2014/main" id="{E49D85E8-8625-F144-89BF-2C0584392A4B}"/>
              </a:ext>
            </a:extLst>
          </p:cNvPr>
          <p:cNvSpPr>
            <a:spLocks noGrp="1"/>
          </p:cNvSpPr>
          <p:nvPr>
            <p:ph type="ftr" sz="quarter" idx="3"/>
          </p:nvPr>
        </p:nvSpPr>
        <p:spPr>
          <a:xfrm>
            <a:off x="1884556" y="6356350"/>
            <a:ext cx="8664498" cy="365125"/>
          </a:xfrm>
          <a:prstGeom prst="rect">
            <a:avLst/>
          </a:prstGeom>
        </p:spPr>
        <p:txBody>
          <a:bodyPr vert="horz" lIns="91440" tIns="45720" rIns="91440" bIns="45720" rtlCol="0" anchor="ctr"/>
          <a:lstStyle>
            <a:lvl1pPr algn="ctr">
              <a:defRPr sz="1200" b="0" i="0">
                <a:solidFill>
                  <a:schemeClr val="tx1">
                    <a:tint val="75000"/>
                  </a:schemeClr>
                </a:solidFill>
                <a:latin typeface="Frutiger LT Com 45 Light" panose="020B0303030504020204" pitchFamily="34" charset="77"/>
              </a:defRPr>
            </a:lvl1pPr>
          </a:lstStyle>
          <a:p>
            <a:r>
              <a:rPr lang="de-DE" smtClean="0"/>
              <a:t>Carmen Weber - DM4EAX </a:t>
            </a:r>
            <a:endParaRPr lang="de-DE" dirty="0"/>
          </a:p>
        </p:txBody>
      </p:sp>
      <p:sp>
        <p:nvSpPr>
          <p:cNvPr id="9" name="Slide Number Placeholder 5">
            <a:extLst>
              <a:ext uri="{FF2B5EF4-FFF2-40B4-BE49-F238E27FC236}">
                <a16:creationId xmlns="" xmlns:a16="http://schemas.microsoft.com/office/drawing/2014/main" id="{10F00D8E-FE3D-264C-938E-53C9E2318A08}"/>
              </a:ext>
            </a:extLst>
          </p:cNvPr>
          <p:cNvSpPr>
            <a:spLocks noGrp="1"/>
          </p:cNvSpPr>
          <p:nvPr>
            <p:ph type="sldNum" sz="quarter" idx="4"/>
          </p:nvPr>
        </p:nvSpPr>
        <p:spPr>
          <a:xfrm>
            <a:off x="10727472" y="6356350"/>
            <a:ext cx="626327" cy="365125"/>
          </a:xfrm>
          <a:prstGeom prst="rect">
            <a:avLst/>
          </a:prstGeom>
        </p:spPr>
        <p:txBody>
          <a:bodyPr vert="horz" lIns="91440" tIns="45720" rIns="91440" bIns="45720" rtlCol="0" anchor="ctr"/>
          <a:lstStyle>
            <a:lvl1pPr algn="r">
              <a:defRPr sz="1200" b="0" i="0">
                <a:solidFill>
                  <a:schemeClr val="tx1">
                    <a:tint val="75000"/>
                  </a:schemeClr>
                </a:solidFill>
                <a:latin typeface="Frutiger LT Com 45 Light" panose="020B0303030504020204" pitchFamily="34" charset="77"/>
              </a:defRPr>
            </a:lvl1pPr>
          </a:lstStyle>
          <a:p>
            <a:fld id="{D0377627-0D56-124C-AF0F-274D71437B0C}" type="slidenum">
              <a:rPr lang="de-DE" smtClean="0"/>
              <a:pPr/>
              <a:t>‹Nr.›</a:t>
            </a:fld>
            <a:endParaRPr lang="de-DE" dirty="0"/>
          </a:p>
        </p:txBody>
      </p:sp>
    </p:spTree>
    <p:extLst>
      <p:ext uri="{BB962C8B-B14F-4D97-AF65-F5344CB8AC3E}">
        <p14:creationId xmlns:p14="http://schemas.microsoft.com/office/powerpoint/2010/main" val="3779122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C8809D-2784-4CFD-8ABD-042A8553CF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 xmlns:a16="http://schemas.microsoft.com/office/drawing/2014/main" id="{63B5E3B0-7E2D-41E5-969E-4C805BF518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 xmlns:a16="http://schemas.microsoft.com/office/drawing/2014/main" id="{87EFF2AA-F72B-3F44-BD2C-9557C2F8FFEE}"/>
              </a:ext>
            </a:extLst>
          </p:cNvPr>
          <p:cNvSpPr>
            <a:spLocks noGrp="1"/>
          </p:cNvSpPr>
          <p:nvPr>
            <p:ph type="dt" sz="half" idx="2"/>
          </p:nvPr>
        </p:nvSpPr>
        <p:spPr>
          <a:xfrm>
            <a:off x="838200" y="6356350"/>
            <a:ext cx="867937" cy="365125"/>
          </a:xfrm>
          <a:prstGeom prst="rect">
            <a:avLst/>
          </a:prstGeom>
        </p:spPr>
        <p:txBody>
          <a:bodyPr vert="horz" lIns="91440" tIns="45720" rIns="91440" bIns="45720" rtlCol="0" anchor="ctr"/>
          <a:lstStyle>
            <a:lvl1pPr algn="l">
              <a:defRPr sz="1200" b="0" i="0">
                <a:solidFill>
                  <a:schemeClr val="tx1">
                    <a:tint val="75000"/>
                  </a:schemeClr>
                </a:solidFill>
                <a:latin typeface="Frutiger LT Com 45 Light" panose="020B0303030504020204" pitchFamily="34" charset="77"/>
              </a:defRPr>
            </a:lvl1pPr>
          </a:lstStyle>
          <a:p>
            <a:r>
              <a:rPr lang="de-DE" smtClean="0"/>
              <a:t>20.11.2022</a:t>
            </a:r>
            <a:endParaRPr lang="de-DE" dirty="0"/>
          </a:p>
        </p:txBody>
      </p:sp>
      <p:sp>
        <p:nvSpPr>
          <p:cNvPr id="8" name="Footer Placeholder 4">
            <a:extLst>
              <a:ext uri="{FF2B5EF4-FFF2-40B4-BE49-F238E27FC236}">
                <a16:creationId xmlns="" xmlns:a16="http://schemas.microsoft.com/office/drawing/2014/main" id="{489DAC4C-AF5B-844D-829E-EEEBB1F4A572}"/>
              </a:ext>
            </a:extLst>
          </p:cNvPr>
          <p:cNvSpPr>
            <a:spLocks noGrp="1"/>
          </p:cNvSpPr>
          <p:nvPr>
            <p:ph type="ftr" sz="quarter" idx="3"/>
          </p:nvPr>
        </p:nvSpPr>
        <p:spPr>
          <a:xfrm>
            <a:off x="1884556" y="6356350"/>
            <a:ext cx="8664498" cy="365125"/>
          </a:xfrm>
          <a:prstGeom prst="rect">
            <a:avLst/>
          </a:prstGeom>
        </p:spPr>
        <p:txBody>
          <a:bodyPr vert="horz" lIns="91440" tIns="45720" rIns="91440" bIns="45720" rtlCol="0" anchor="ctr"/>
          <a:lstStyle>
            <a:lvl1pPr algn="ctr">
              <a:defRPr sz="1200" b="0" i="0">
                <a:solidFill>
                  <a:schemeClr val="tx1">
                    <a:tint val="75000"/>
                  </a:schemeClr>
                </a:solidFill>
                <a:latin typeface="Frutiger LT Com 45 Light" panose="020B0303030504020204" pitchFamily="34" charset="77"/>
              </a:defRPr>
            </a:lvl1pPr>
          </a:lstStyle>
          <a:p>
            <a:r>
              <a:rPr lang="de-DE" smtClean="0"/>
              <a:t>Carmen Weber - DM4EAX </a:t>
            </a:r>
            <a:endParaRPr lang="de-DE" dirty="0"/>
          </a:p>
        </p:txBody>
      </p:sp>
      <p:sp>
        <p:nvSpPr>
          <p:cNvPr id="9" name="Slide Number Placeholder 5">
            <a:extLst>
              <a:ext uri="{FF2B5EF4-FFF2-40B4-BE49-F238E27FC236}">
                <a16:creationId xmlns="" xmlns:a16="http://schemas.microsoft.com/office/drawing/2014/main" id="{5B7AA67D-8AA4-B447-BD2A-E2DBD2E1AC65}"/>
              </a:ext>
            </a:extLst>
          </p:cNvPr>
          <p:cNvSpPr>
            <a:spLocks noGrp="1"/>
          </p:cNvSpPr>
          <p:nvPr>
            <p:ph type="sldNum" sz="quarter" idx="4"/>
          </p:nvPr>
        </p:nvSpPr>
        <p:spPr>
          <a:xfrm>
            <a:off x="10727472" y="6356350"/>
            <a:ext cx="626327" cy="365125"/>
          </a:xfrm>
          <a:prstGeom prst="rect">
            <a:avLst/>
          </a:prstGeom>
        </p:spPr>
        <p:txBody>
          <a:bodyPr vert="horz" lIns="91440" tIns="45720" rIns="91440" bIns="45720" rtlCol="0" anchor="ctr"/>
          <a:lstStyle>
            <a:lvl1pPr algn="r">
              <a:defRPr sz="1200" b="0" i="0">
                <a:solidFill>
                  <a:schemeClr val="tx1">
                    <a:tint val="75000"/>
                  </a:schemeClr>
                </a:solidFill>
                <a:latin typeface="Frutiger LT Com 45 Light" panose="020B0303030504020204" pitchFamily="34" charset="77"/>
              </a:defRPr>
            </a:lvl1pPr>
          </a:lstStyle>
          <a:p>
            <a:fld id="{D0377627-0D56-124C-AF0F-274D71437B0C}" type="slidenum">
              <a:rPr lang="de-DE" smtClean="0"/>
              <a:pPr/>
              <a:t>‹Nr.›</a:t>
            </a:fld>
            <a:endParaRPr lang="de-DE" dirty="0"/>
          </a:p>
        </p:txBody>
      </p:sp>
    </p:spTree>
    <p:extLst>
      <p:ext uri="{BB962C8B-B14F-4D97-AF65-F5344CB8AC3E}">
        <p14:creationId xmlns:p14="http://schemas.microsoft.com/office/powerpoint/2010/main" val="2842694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D4D28D-FBB0-4647-A3A3-7254EABE6BF5}"/>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 xmlns:a16="http://schemas.microsoft.com/office/drawing/2014/main" id="{B427F558-85DC-4C61-9F0D-56B23C2A5B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 xmlns:a16="http://schemas.microsoft.com/office/drawing/2014/main" id="{65963E65-422B-4058-9448-A4596106023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 xmlns:a16="http://schemas.microsoft.com/office/drawing/2014/main" id="{3F2523CB-51FD-4512-8A2C-51FC0F8F3968}"/>
              </a:ext>
            </a:extLst>
          </p:cNvPr>
          <p:cNvSpPr>
            <a:spLocks noGrp="1"/>
          </p:cNvSpPr>
          <p:nvPr>
            <p:ph type="dt" sz="half" idx="10"/>
          </p:nvPr>
        </p:nvSpPr>
        <p:spPr/>
        <p:txBody>
          <a:bodyPr/>
          <a:lstStyle/>
          <a:p>
            <a:r>
              <a:rPr lang="de-DE" smtClean="0"/>
              <a:t>20.11.2022</a:t>
            </a:r>
            <a:endParaRPr lang="de-DE"/>
          </a:p>
        </p:txBody>
      </p:sp>
      <p:sp>
        <p:nvSpPr>
          <p:cNvPr id="6" name="Footer Placeholder 5">
            <a:extLst>
              <a:ext uri="{FF2B5EF4-FFF2-40B4-BE49-F238E27FC236}">
                <a16:creationId xmlns="" xmlns:a16="http://schemas.microsoft.com/office/drawing/2014/main" id="{381F888E-D95E-4A47-8A4C-62E962B33DFC}"/>
              </a:ext>
            </a:extLst>
          </p:cNvPr>
          <p:cNvSpPr>
            <a:spLocks noGrp="1"/>
          </p:cNvSpPr>
          <p:nvPr>
            <p:ph type="ftr" sz="quarter" idx="11"/>
          </p:nvPr>
        </p:nvSpPr>
        <p:spPr/>
        <p:txBody>
          <a:bodyPr/>
          <a:lstStyle/>
          <a:p>
            <a:r>
              <a:rPr lang="de-DE" smtClean="0"/>
              <a:t>Carmen Weber - DM4EAX </a:t>
            </a:r>
            <a:endParaRPr lang="de-DE"/>
          </a:p>
        </p:txBody>
      </p:sp>
      <p:sp>
        <p:nvSpPr>
          <p:cNvPr id="7" name="Slide Number Placeholder 6">
            <a:extLst>
              <a:ext uri="{FF2B5EF4-FFF2-40B4-BE49-F238E27FC236}">
                <a16:creationId xmlns="" xmlns:a16="http://schemas.microsoft.com/office/drawing/2014/main" id="{7BA7D28A-AEA0-4F7B-80B1-8687A561F659}"/>
              </a:ext>
            </a:extLst>
          </p:cNvPr>
          <p:cNvSpPr>
            <a:spLocks noGrp="1"/>
          </p:cNvSpPr>
          <p:nvPr>
            <p:ph type="sldNum" sz="quarter" idx="12"/>
          </p:nvPr>
        </p:nvSpPr>
        <p:spPr/>
        <p:txBody>
          <a:bodyPr/>
          <a:lstStyle/>
          <a:p>
            <a:fld id="{4DF75524-3C91-400C-A4DC-C88682322B71}" type="slidenum">
              <a:rPr lang="de-DE" smtClean="0"/>
              <a:t>‹Nr.›</a:t>
            </a:fld>
            <a:endParaRPr lang="de-DE"/>
          </a:p>
        </p:txBody>
      </p:sp>
    </p:spTree>
    <p:extLst>
      <p:ext uri="{BB962C8B-B14F-4D97-AF65-F5344CB8AC3E}">
        <p14:creationId xmlns:p14="http://schemas.microsoft.com/office/powerpoint/2010/main" val="1250021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5D7B22-AF00-4472-A2F4-BA3A2789E2A2}"/>
              </a:ext>
            </a:extLst>
          </p:cNvPr>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a:extLst>
              <a:ext uri="{FF2B5EF4-FFF2-40B4-BE49-F238E27FC236}">
                <a16:creationId xmlns="" xmlns:a16="http://schemas.microsoft.com/office/drawing/2014/main" id="{6527C226-F93D-4E36-A48B-731115DA51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810F8D76-B4C6-47F8-965C-42D127E50EF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 xmlns:a16="http://schemas.microsoft.com/office/drawing/2014/main" id="{6E7BAE28-250F-4608-81B8-4CCB1DCD41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B893353B-5355-41FD-BBFF-B00618D6212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 xmlns:a16="http://schemas.microsoft.com/office/drawing/2014/main" id="{D3170751-38BF-4F25-AE4D-2E0E87E83083}"/>
              </a:ext>
            </a:extLst>
          </p:cNvPr>
          <p:cNvSpPr>
            <a:spLocks noGrp="1"/>
          </p:cNvSpPr>
          <p:nvPr>
            <p:ph type="dt" sz="half" idx="10"/>
          </p:nvPr>
        </p:nvSpPr>
        <p:spPr/>
        <p:txBody>
          <a:bodyPr/>
          <a:lstStyle/>
          <a:p>
            <a:r>
              <a:rPr lang="de-DE" smtClean="0"/>
              <a:t>20.11.2022</a:t>
            </a:r>
            <a:endParaRPr lang="de-DE"/>
          </a:p>
        </p:txBody>
      </p:sp>
      <p:sp>
        <p:nvSpPr>
          <p:cNvPr id="8" name="Footer Placeholder 7">
            <a:extLst>
              <a:ext uri="{FF2B5EF4-FFF2-40B4-BE49-F238E27FC236}">
                <a16:creationId xmlns="" xmlns:a16="http://schemas.microsoft.com/office/drawing/2014/main" id="{A75F08CB-EA6E-4A56-982E-9E8BC32BD02A}"/>
              </a:ext>
            </a:extLst>
          </p:cNvPr>
          <p:cNvSpPr>
            <a:spLocks noGrp="1"/>
          </p:cNvSpPr>
          <p:nvPr>
            <p:ph type="ftr" sz="quarter" idx="11"/>
          </p:nvPr>
        </p:nvSpPr>
        <p:spPr/>
        <p:txBody>
          <a:bodyPr/>
          <a:lstStyle/>
          <a:p>
            <a:r>
              <a:rPr lang="de-DE" smtClean="0"/>
              <a:t>Carmen Weber - DM4EAX </a:t>
            </a:r>
            <a:endParaRPr lang="de-DE"/>
          </a:p>
        </p:txBody>
      </p:sp>
      <p:sp>
        <p:nvSpPr>
          <p:cNvPr id="9" name="Slide Number Placeholder 8">
            <a:extLst>
              <a:ext uri="{FF2B5EF4-FFF2-40B4-BE49-F238E27FC236}">
                <a16:creationId xmlns="" xmlns:a16="http://schemas.microsoft.com/office/drawing/2014/main" id="{37AEDD81-CF30-40F9-8AA0-1345A7F0A71D}"/>
              </a:ext>
            </a:extLst>
          </p:cNvPr>
          <p:cNvSpPr>
            <a:spLocks noGrp="1"/>
          </p:cNvSpPr>
          <p:nvPr>
            <p:ph type="sldNum" sz="quarter" idx="12"/>
          </p:nvPr>
        </p:nvSpPr>
        <p:spPr/>
        <p:txBody>
          <a:bodyPr/>
          <a:lstStyle/>
          <a:p>
            <a:fld id="{4DF75524-3C91-400C-A4DC-C88682322B71}" type="slidenum">
              <a:rPr lang="de-DE" smtClean="0"/>
              <a:t>‹Nr.›</a:t>
            </a:fld>
            <a:endParaRPr lang="de-DE"/>
          </a:p>
        </p:txBody>
      </p:sp>
    </p:spTree>
    <p:extLst>
      <p:ext uri="{BB962C8B-B14F-4D97-AF65-F5344CB8AC3E}">
        <p14:creationId xmlns:p14="http://schemas.microsoft.com/office/powerpoint/2010/main" val="139608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C1FAC1-F1F1-4D54-98F7-365BB880F9C3}"/>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 xmlns:a16="http://schemas.microsoft.com/office/drawing/2014/main" id="{65FC368D-0A23-457B-9B85-41EA5F256D3F}"/>
              </a:ext>
            </a:extLst>
          </p:cNvPr>
          <p:cNvSpPr>
            <a:spLocks noGrp="1"/>
          </p:cNvSpPr>
          <p:nvPr>
            <p:ph type="dt" sz="half" idx="10"/>
          </p:nvPr>
        </p:nvSpPr>
        <p:spPr/>
        <p:txBody>
          <a:bodyPr/>
          <a:lstStyle/>
          <a:p>
            <a:r>
              <a:rPr lang="de-DE" smtClean="0"/>
              <a:t>20.11.2022</a:t>
            </a:r>
            <a:endParaRPr lang="de-DE"/>
          </a:p>
        </p:txBody>
      </p:sp>
      <p:sp>
        <p:nvSpPr>
          <p:cNvPr id="4" name="Footer Placeholder 3">
            <a:extLst>
              <a:ext uri="{FF2B5EF4-FFF2-40B4-BE49-F238E27FC236}">
                <a16:creationId xmlns="" xmlns:a16="http://schemas.microsoft.com/office/drawing/2014/main" id="{F1FEEB85-E7CE-41F1-BC06-3EF151815E81}"/>
              </a:ext>
            </a:extLst>
          </p:cNvPr>
          <p:cNvSpPr>
            <a:spLocks noGrp="1"/>
          </p:cNvSpPr>
          <p:nvPr>
            <p:ph type="ftr" sz="quarter" idx="11"/>
          </p:nvPr>
        </p:nvSpPr>
        <p:spPr/>
        <p:txBody>
          <a:bodyPr/>
          <a:lstStyle/>
          <a:p>
            <a:r>
              <a:rPr lang="de-DE" smtClean="0"/>
              <a:t>Carmen Weber - DM4EAX </a:t>
            </a:r>
            <a:endParaRPr lang="de-DE"/>
          </a:p>
        </p:txBody>
      </p:sp>
      <p:sp>
        <p:nvSpPr>
          <p:cNvPr id="5" name="Slide Number Placeholder 4">
            <a:extLst>
              <a:ext uri="{FF2B5EF4-FFF2-40B4-BE49-F238E27FC236}">
                <a16:creationId xmlns="" xmlns:a16="http://schemas.microsoft.com/office/drawing/2014/main" id="{22A0531F-C2CF-49FC-AA7D-11974C8EE660}"/>
              </a:ext>
            </a:extLst>
          </p:cNvPr>
          <p:cNvSpPr>
            <a:spLocks noGrp="1"/>
          </p:cNvSpPr>
          <p:nvPr>
            <p:ph type="sldNum" sz="quarter" idx="12"/>
          </p:nvPr>
        </p:nvSpPr>
        <p:spPr/>
        <p:txBody>
          <a:bodyPr/>
          <a:lstStyle/>
          <a:p>
            <a:fld id="{4DF75524-3C91-400C-A4DC-C88682322B71}" type="slidenum">
              <a:rPr lang="de-DE" smtClean="0"/>
              <a:t>‹Nr.›</a:t>
            </a:fld>
            <a:endParaRPr lang="de-DE"/>
          </a:p>
        </p:txBody>
      </p:sp>
    </p:spTree>
    <p:extLst>
      <p:ext uri="{BB962C8B-B14F-4D97-AF65-F5344CB8AC3E}">
        <p14:creationId xmlns:p14="http://schemas.microsoft.com/office/powerpoint/2010/main" val="1950495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844A346-6327-441E-9822-9A9E206B98A3}"/>
              </a:ext>
            </a:extLst>
          </p:cNvPr>
          <p:cNvSpPr>
            <a:spLocks noGrp="1"/>
          </p:cNvSpPr>
          <p:nvPr>
            <p:ph type="dt" sz="half" idx="10"/>
          </p:nvPr>
        </p:nvSpPr>
        <p:spPr/>
        <p:txBody>
          <a:bodyPr/>
          <a:lstStyle/>
          <a:p>
            <a:r>
              <a:rPr lang="de-DE" smtClean="0"/>
              <a:t>20.11.2022</a:t>
            </a:r>
            <a:endParaRPr lang="de-DE"/>
          </a:p>
        </p:txBody>
      </p:sp>
      <p:sp>
        <p:nvSpPr>
          <p:cNvPr id="3" name="Footer Placeholder 2">
            <a:extLst>
              <a:ext uri="{FF2B5EF4-FFF2-40B4-BE49-F238E27FC236}">
                <a16:creationId xmlns="" xmlns:a16="http://schemas.microsoft.com/office/drawing/2014/main" id="{A44F8197-2B25-4CC8-87DB-4DE3DCC99046}"/>
              </a:ext>
            </a:extLst>
          </p:cNvPr>
          <p:cNvSpPr>
            <a:spLocks noGrp="1"/>
          </p:cNvSpPr>
          <p:nvPr>
            <p:ph type="ftr" sz="quarter" idx="11"/>
          </p:nvPr>
        </p:nvSpPr>
        <p:spPr/>
        <p:txBody>
          <a:bodyPr/>
          <a:lstStyle/>
          <a:p>
            <a:r>
              <a:rPr lang="de-DE" smtClean="0"/>
              <a:t>Carmen Weber - DM4EAX </a:t>
            </a:r>
            <a:endParaRPr lang="de-DE"/>
          </a:p>
        </p:txBody>
      </p:sp>
      <p:sp>
        <p:nvSpPr>
          <p:cNvPr id="4" name="Slide Number Placeholder 3">
            <a:extLst>
              <a:ext uri="{FF2B5EF4-FFF2-40B4-BE49-F238E27FC236}">
                <a16:creationId xmlns="" xmlns:a16="http://schemas.microsoft.com/office/drawing/2014/main" id="{0591F5ED-35A2-42D8-B844-0323C6672EF4}"/>
              </a:ext>
            </a:extLst>
          </p:cNvPr>
          <p:cNvSpPr>
            <a:spLocks noGrp="1"/>
          </p:cNvSpPr>
          <p:nvPr>
            <p:ph type="sldNum" sz="quarter" idx="12"/>
          </p:nvPr>
        </p:nvSpPr>
        <p:spPr/>
        <p:txBody>
          <a:bodyPr/>
          <a:lstStyle/>
          <a:p>
            <a:fld id="{4DF75524-3C91-400C-A4DC-C88682322B71}" type="slidenum">
              <a:rPr lang="de-DE" smtClean="0"/>
              <a:t>‹Nr.›</a:t>
            </a:fld>
            <a:endParaRPr lang="de-DE"/>
          </a:p>
        </p:txBody>
      </p:sp>
    </p:spTree>
    <p:extLst>
      <p:ext uri="{BB962C8B-B14F-4D97-AF65-F5344CB8AC3E}">
        <p14:creationId xmlns:p14="http://schemas.microsoft.com/office/powerpoint/2010/main" val="3453034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A78840-8AF3-48E0-BBC4-D4DCF80087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 xmlns:a16="http://schemas.microsoft.com/office/drawing/2014/main" id="{DD1DDFDE-CB91-44BB-8835-126FF41963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 xmlns:a16="http://schemas.microsoft.com/office/drawing/2014/main" id="{25F94DEE-ED3F-487E-B03B-8F540E6DB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D236634-B51B-4223-BAFC-38ADCC88C8B2}"/>
              </a:ext>
            </a:extLst>
          </p:cNvPr>
          <p:cNvSpPr>
            <a:spLocks noGrp="1"/>
          </p:cNvSpPr>
          <p:nvPr>
            <p:ph type="dt" sz="half" idx="10"/>
          </p:nvPr>
        </p:nvSpPr>
        <p:spPr/>
        <p:txBody>
          <a:bodyPr/>
          <a:lstStyle/>
          <a:p>
            <a:r>
              <a:rPr lang="de-DE" smtClean="0"/>
              <a:t>20.11.2022</a:t>
            </a:r>
            <a:endParaRPr lang="de-DE"/>
          </a:p>
        </p:txBody>
      </p:sp>
      <p:sp>
        <p:nvSpPr>
          <p:cNvPr id="6" name="Footer Placeholder 5">
            <a:extLst>
              <a:ext uri="{FF2B5EF4-FFF2-40B4-BE49-F238E27FC236}">
                <a16:creationId xmlns="" xmlns:a16="http://schemas.microsoft.com/office/drawing/2014/main" id="{413114CB-3A99-4A1F-8A8E-8F25AD85C34A}"/>
              </a:ext>
            </a:extLst>
          </p:cNvPr>
          <p:cNvSpPr>
            <a:spLocks noGrp="1"/>
          </p:cNvSpPr>
          <p:nvPr>
            <p:ph type="ftr" sz="quarter" idx="11"/>
          </p:nvPr>
        </p:nvSpPr>
        <p:spPr/>
        <p:txBody>
          <a:bodyPr/>
          <a:lstStyle/>
          <a:p>
            <a:r>
              <a:rPr lang="de-DE" smtClean="0"/>
              <a:t>Carmen Weber - DM4EAX </a:t>
            </a:r>
            <a:endParaRPr lang="de-DE"/>
          </a:p>
        </p:txBody>
      </p:sp>
      <p:sp>
        <p:nvSpPr>
          <p:cNvPr id="7" name="Slide Number Placeholder 6">
            <a:extLst>
              <a:ext uri="{FF2B5EF4-FFF2-40B4-BE49-F238E27FC236}">
                <a16:creationId xmlns="" xmlns:a16="http://schemas.microsoft.com/office/drawing/2014/main" id="{C21C8792-6637-47D3-B234-420D9F35D6F9}"/>
              </a:ext>
            </a:extLst>
          </p:cNvPr>
          <p:cNvSpPr>
            <a:spLocks noGrp="1"/>
          </p:cNvSpPr>
          <p:nvPr>
            <p:ph type="sldNum" sz="quarter" idx="12"/>
          </p:nvPr>
        </p:nvSpPr>
        <p:spPr/>
        <p:txBody>
          <a:bodyPr/>
          <a:lstStyle/>
          <a:p>
            <a:fld id="{4DF75524-3C91-400C-A4DC-C88682322B71}" type="slidenum">
              <a:rPr lang="de-DE" smtClean="0"/>
              <a:t>‹Nr.›</a:t>
            </a:fld>
            <a:endParaRPr lang="de-DE"/>
          </a:p>
        </p:txBody>
      </p:sp>
    </p:spTree>
    <p:extLst>
      <p:ext uri="{BB962C8B-B14F-4D97-AF65-F5344CB8AC3E}">
        <p14:creationId xmlns:p14="http://schemas.microsoft.com/office/powerpoint/2010/main" val="1090198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2A4726-F58C-41A1-A972-434EF25F7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 xmlns:a16="http://schemas.microsoft.com/office/drawing/2014/main" id="{00C88EDD-53CA-488F-B01F-3B6CE981B4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 xmlns:a16="http://schemas.microsoft.com/office/drawing/2014/main" id="{D60D83FF-D77B-473D-8929-D7F8F7E16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D92B6AB-CA20-421C-BED1-02C179653279}"/>
              </a:ext>
            </a:extLst>
          </p:cNvPr>
          <p:cNvSpPr>
            <a:spLocks noGrp="1"/>
          </p:cNvSpPr>
          <p:nvPr>
            <p:ph type="dt" sz="half" idx="10"/>
          </p:nvPr>
        </p:nvSpPr>
        <p:spPr/>
        <p:txBody>
          <a:bodyPr/>
          <a:lstStyle/>
          <a:p>
            <a:r>
              <a:rPr lang="de-DE" smtClean="0"/>
              <a:t>20.11.2022</a:t>
            </a:r>
            <a:endParaRPr lang="de-DE"/>
          </a:p>
        </p:txBody>
      </p:sp>
      <p:sp>
        <p:nvSpPr>
          <p:cNvPr id="6" name="Footer Placeholder 5">
            <a:extLst>
              <a:ext uri="{FF2B5EF4-FFF2-40B4-BE49-F238E27FC236}">
                <a16:creationId xmlns="" xmlns:a16="http://schemas.microsoft.com/office/drawing/2014/main" id="{5F10984A-1C3D-42D2-B794-3B922B34E4B0}"/>
              </a:ext>
            </a:extLst>
          </p:cNvPr>
          <p:cNvSpPr>
            <a:spLocks noGrp="1"/>
          </p:cNvSpPr>
          <p:nvPr>
            <p:ph type="ftr" sz="quarter" idx="11"/>
          </p:nvPr>
        </p:nvSpPr>
        <p:spPr/>
        <p:txBody>
          <a:bodyPr/>
          <a:lstStyle/>
          <a:p>
            <a:r>
              <a:rPr lang="de-DE" smtClean="0"/>
              <a:t>Carmen Weber - DM4EAX </a:t>
            </a:r>
            <a:endParaRPr lang="de-DE"/>
          </a:p>
        </p:txBody>
      </p:sp>
      <p:sp>
        <p:nvSpPr>
          <p:cNvPr id="7" name="Slide Number Placeholder 6">
            <a:extLst>
              <a:ext uri="{FF2B5EF4-FFF2-40B4-BE49-F238E27FC236}">
                <a16:creationId xmlns="" xmlns:a16="http://schemas.microsoft.com/office/drawing/2014/main" id="{F397453E-2F53-4151-9321-5EFFE13D17DA}"/>
              </a:ext>
            </a:extLst>
          </p:cNvPr>
          <p:cNvSpPr>
            <a:spLocks noGrp="1"/>
          </p:cNvSpPr>
          <p:nvPr>
            <p:ph type="sldNum" sz="quarter" idx="12"/>
          </p:nvPr>
        </p:nvSpPr>
        <p:spPr/>
        <p:txBody>
          <a:bodyPr/>
          <a:lstStyle/>
          <a:p>
            <a:fld id="{4DF75524-3C91-400C-A4DC-C88682322B71}" type="slidenum">
              <a:rPr lang="de-DE" smtClean="0"/>
              <a:t>‹Nr.›</a:t>
            </a:fld>
            <a:endParaRPr lang="de-DE"/>
          </a:p>
        </p:txBody>
      </p:sp>
    </p:spTree>
    <p:extLst>
      <p:ext uri="{BB962C8B-B14F-4D97-AF65-F5344CB8AC3E}">
        <p14:creationId xmlns:p14="http://schemas.microsoft.com/office/powerpoint/2010/main" val="2657629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F586E4D-7788-4C63-9FA5-B979F8E0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de-DE" dirty="0"/>
          </a:p>
        </p:txBody>
      </p:sp>
      <p:sp>
        <p:nvSpPr>
          <p:cNvPr id="3" name="Text Placeholder 2">
            <a:extLst>
              <a:ext uri="{FF2B5EF4-FFF2-40B4-BE49-F238E27FC236}">
                <a16:creationId xmlns="" xmlns:a16="http://schemas.microsoft.com/office/drawing/2014/main" id="{5CABF07F-EF32-4BB3-8548-F5997A9B44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Date Placeholder 3">
            <a:extLst>
              <a:ext uri="{FF2B5EF4-FFF2-40B4-BE49-F238E27FC236}">
                <a16:creationId xmlns="" xmlns:a16="http://schemas.microsoft.com/office/drawing/2014/main" id="{51BEEDC3-8EDE-4325-AB98-0375F5B24980}"/>
              </a:ext>
            </a:extLst>
          </p:cNvPr>
          <p:cNvSpPr>
            <a:spLocks noGrp="1"/>
          </p:cNvSpPr>
          <p:nvPr>
            <p:ph type="dt" sz="half" idx="2"/>
          </p:nvPr>
        </p:nvSpPr>
        <p:spPr>
          <a:xfrm>
            <a:off x="838200" y="6356350"/>
            <a:ext cx="867937" cy="365125"/>
          </a:xfrm>
          <a:prstGeom prst="rect">
            <a:avLst/>
          </a:prstGeom>
        </p:spPr>
        <p:txBody>
          <a:bodyPr vert="horz" lIns="91440" tIns="45720" rIns="91440" bIns="45720" rtlCol="0" anchor="ctr"/>
          <a:lstStyle>
            <a:lvl1pPr algn="l">
              <a:defRPr sz="1200" b="0" i="0">
                <a:solidFill>
                  <a:schemeClr val="tx1">
                    <a:tint val="75000"/>
                  </a:schemeClr>
                </a:solidFill>
                <a:latin typeface="Frutiger LT Com 45 Light" panose="020B0303030504020204" pitchFamily="34" charset="77"/>
              </a:defRPr>
            </a:lvl1pPr>
          </a:lstStyle>
          <a:p>
            <a:r>
              <a:rPr lang="de-DE" smtClean="0"/>
              <a:t>20.11.2022</a:t>
            </a:r>
            <a:endParaRPr lang="de-DE" dirty="0"/>
          </a:p>
        </p:txBody>
      </p:sp>
      <p:sp>
        <p:nvSpPr>
          <p:cNvPr id="5" name="Footer Placeholder 4">
            <a:extLst>
              <a:ext uri="{FF2B5EF4-FFF2-40B4-BE49-F238E27FC236}">
                <a16:creationId xmlns="" xmlns:a16="http://schemas.microsoft.com/office/drawing/2014/main" id="{34EB340A-9583-40E7-AFCA-7F57D56B8028}"/>
              </a:ext>
            </a:extLst>
          </p:cNvPr>
          <p:cNvSpPr>
            <a:spLocks noGrp="1"/>
          </p:cNvSpPr>
          <p:nvPr>
            <p:ph type="ftr" sz="quarter" idx="3"/>
          </p:nvPr>
        </p:nvSpPr>
        <p:spPr>
          <a:xfrm>
            <a:off x="1884556" y="6356350"/>
            <a:ext cx="8664498" cy="365125"/>
          </a:xfrm>
          <a:prstGeom prst="rect">
            <a:avLst/>
          </a:prstGeom>
        </p:spPr>
        <p:txBody>
          <a:bodyPr vert="horz" lIns="91440" tIns="45720" rIns="91440" bIns="45720" rtlCol="0" anchor="ctr"/>
          <a:lstStyle>
            <a:lvl1pPr algn="ctr">
              <a:defRPr sz="1200" b="0" i="0">
                <a:solidFill>
                  <a:schemeClr val="tx1">
                    <a:tint val="75000"/>
                  </a:schemeClr>
                </a:solidFill>
                <a:latin typeface="Frutiger LT Com 45 Light" panose="020B0303030504020204" pitchFamily="34" charset="77"/>
              </a:defRPr>
            </a:lvl1pPr>
          </a:lstStyle>
          <a:p>
            <a:r>
              <a:rPr lang="de-DE" smtClean="0"/>
              <a:t>Carmen Weber - DM4EAX </a:t>
            </a:r>
            <a:endParaRPr lang="de-DE" dirty="0"/>
          </a:p>
        </p:txBody>
      </p:sp>
      <p:sp>
        <p:nvSpPr>
          <p:cNvPr id="6" name="Slide Number Placeholder 5">
            <a:extLst>
              <a:ext uri="{FF2B5EF4-FFF2-40B4-BE49-F238E27FC236}">
                <a16:creationId xmlns="" xmlns:a16="http://schemas.microsoft.com/office/drawing/2014/main" id="{1812F8C6-2542-4329-B3E2-54952918217B}"/>
              </a:ext>
            </a:extLst>
          </p:cNvPr>
          <p:cNvSpPr>
            <a:spLocks noGrp="1"/>
          </p:cNvSpPr>
          <p:nvPr>
            <p:ph type="sldNum" sz="quarter" idx="4"/>
          </p:nvPr>
        </p:nvSpPr>
        <p:spPr>
          <a:xfrm>
            <a:off x="10727472" y="6356350"/>
            <a:ext cx="626327" cy="365125"/>
          </a:xfrm>
          <a:prstGeom prst="rect">
            <a:avLst/>
          </a:prstGeom>
        </p:spPr>
        <p:txBody>
          <a:bodyPr vert="horz" lIns="91440" tIns="45720" rIns="91440" bIns="45720" rtlCol="0" anchor="ctr"/>
          <a:lstStyle>
            <a:lvl1pPr algn="r">
              <a:defRPr sz="1200" b="0" i="0">
                <a:solidFill>
                  <a:schemeClr val="tx1">
                    <a:tint val="75000"/>
                  </a:schemeClr>
                </a:solidFill>
                <a:latin typeface="Frutiger LT Com 45 Light" panose="020B0303030504020204" pitchFamily="34" charset="77"/>
              </a:defRPr>
            </a:lvl1pPr>
          </a:lstStyle>
          <a:p>
            <a:fld id="{D0377627-0D56-124C-AF0F-274D71437B0C}" type="slidenum">
              <a:rPr lang="de-DE" smtClean="0"/>
              <a:pPr/>
              <a:t>‹Nr.›</a:t>
            </a:fld>
            <a:endParaRPr lang="de-DE" dirty="0"/>
          </a:p>
        </p:txBody>
      </p:sp>
      <p:sp>
        <p:nvSpPr>
          <p:cNvPr id="7" name="Rechteck 6">
            <a:extLst>
              <a:ext uri="{FF2B5EF4-FFF2-40B4-BE49-F238E27FC236}">
                <a16:creationId xmlns="" xmlns:a16="http://schemas.microsoft.com/office/drawing/2014/main" id="{9FACD0EE-3870-1A42-9F7D-FE1E89C3CAA8}"/>
              </a:ext>
            </a:extLst>
          </p:cNvPr>
          <p:cNvSpPr/>
          <p:nvPr userDrawn="1"/>
        </p:nvSpPr>
        <p:spPr>
          <a:xfrm>
            <a:off x="-42000" y="6228921"/>
            <a:ext cx="12276000" cy="78982"/>
          </a:xfrm>
          <a:prstGeom prst="rect">
            <a:avLst/>
          </a:prstGeom>
          <a:solidFill>
            <a:srgbClr val="00ADE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b="0" i="0">
              <a:latin typeface="Frutiger LT Com 45 Light" panose="020B0303030504020204" pitchFamily="34" charset="77"/>
            </a:endParaRPr>
          </a:p>
        </p:txBody>
      </p:sp>
    </p:spTree>
    <p:extLst>
      <p:ext uri="{BB962C8B-B14F-4D97-AF65-F5344CB8AC3E}">
        <p14:creationId xmlns:p14="http://schemas.microsoft.com/office/powerpoint/2010/main" val="3525200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Frutiger LT Com 45 Light" panose="020B0303030504020204" pitchFamily="34" charset="77"/>
          <a:ea typeface="+mj-ea"/>
          <a:cs typeface="+mj-cs"/>
        </a:defRPr>
      </a:lvl1pPr>
    </p:titleStyle>
    <p:bodyStyle>
      <a:lvl1pPr marL="360000" marR="0" indent="-360000" algn="l" defTabSz="360000" rtl="0" eaLnBrk="1" fontAlgn="base" latinLnBrk="0" hangingPunct="1">
        <a:lnSpc>
          <a:spcPct val="100000"/>
        </a:lnSpc>
        <a:spcBef>
          <a:spcPct val="0"/>
        </a:spcBef>
        <a:spcAft>
          <a:spcPts val="900"/>
        </a:spcAft>
        <a:buClr>
          <a:srgbClr val="00ADEF"/>
        </a:buClr>
        <a:buSzTx/>
        <a:buFont typeface="Wingdings" pitchFamily="2" charset="2"/>
        <a:buChar char="n"/>
        <a:tabLst/>
        <a:defRPr sz="2000" b="0" i="0" kern="1200">
          <a:solidFill>
            <a:schemeClr val="tx1"/>
          </a:solidFill>
          <a:latin typeface="Frutiger LT Com 45 Light" panose="020B0303030504020204" pitchFamily="34" charset="77"/>
          <a:ea typeface="+mn-ea"/>
          <a:cs typeface="+mn-cs"/>
        </a:defRPr>
      </a:lvl1pPr>
      <a:lvl2pPr marL="720000" marR="0" indent="-360000" algn="l" defTabSz="360000" rtl="0" eaLnBrk="1" fontAlgn="base" latinLnBrk="0" hangingPunct="1">
        <a:lnSpc>
          <a:spcPct val="100000"/>
        </a:lnSpc>
        <a:spcBef>
          <a:spcPct val="0"/>
        </a:spcBef>
        <a:spcAft>
          <a:spcPts val="900"/>
        </a:spcAft>
        <a:buClr>
          <a:schemeClr val="bg2">
            <a:lumMod val="75000"/>
          </a:schemeClr>
        </a:buClr>
        <a:buSzTx/>
        <a:buFont typeface="Wingdings" pitchFamily="2" charset="2"/>
        <a:buChar char="n"/>
        <a:tabLst/>
        <a:defRPr sz="2000" b="0" i="0" kern="1200">
          <a:solidFill>
            <a:schemeClr val="tx1"/>
          </a:solidFill>
          <a:latin typeface="Frutiger LT Com 45 Light" panose="020B0303030504020204" pitchFamily="34" charset="77"/>
          <a:ea typeface="+mn-ea"/>
          <a:cs typeface="+mn-cs"/>
        </a:defRPr>
      </a:lvl2pPr>
      <a:lvl3pPr marL="1080000" marR="0" indent="-360000" algn="l" defTabSz="360000" rtl="0" eaLnBrk="1" fontAlgn="base" latinLnBrk="0" hangingPunct="1">
        <a:lnSpc>
          <a:spcPct val="100000"/>
        </a:lnSpc>
        <a:spcBef>
          <a:spcPct val="0"/>
        </a:spcBef>
        <a:spcAft>
          <a:spcPts val="900"/>
        </a:spcAft>
        <a:buClr>
          <a:schemeClr val="bg2">
            <a:lumMod val="75000"/>
          </a:schemeClr>
        </a:buClr>
        <a:buSzTx/>
        <a:buFont typeface="Wingdings" pitchFamily="2" charset="2"/>
        <a:buChar char="n"/>
        <a:tabLst/>
        <a:defRPr sz="2000" b="0" i="0" kern="1200">
          <a:solidFill>
            <a:schemeClr val="tx1"/>
          </a:solidFill>
          <a:latin typeface="Frutiger LT Com 45 Light" panose="020B0303030504020204" pitchFamily="34" charset="77"/>
          <a:ea typeface="+mn-ea"/>
          <a:cs typeface="+mn-cs"/>
        </a:defRPr>
      </a:lvl3pPr>
      <a:lvl4pPr marL="1440000" marR="0" indent="-360000" algn="l" defTabSz="360000" rtl="0" eaLnBrk="1" fontAlgn="base" latinLnBrk="0" hangingPunct="1">
        <a:lnSpc>
          <a:spcPct val="100000"/>
        </a:lnSpc>
        <a:spcBef>
          <a:spcPct val="0"/>
        </a:spcBef>
        <a:spcAft>
          <a:spcPts val="900"/>
        </a:spcAft>
        <a:buClr>
          <a:schemeClr val="bg2">
            <a:lumMod val="75000"/>
          </a:schemeClr>
        </a:buClr>
        <a:buSzTx/>
        <a:buFont typeface="Wingdings" pitchFamily="2" charset="2"/>
        <a:buChar char="n"/>
        <a:tabLst/>
        <a:defRPr sz="2000" b="0" i="0" kern="1200">
          <a:solidFill>
            <a:schemeClr val="tx1"/>
          </a:solidFill>
          <a:latin typeface="Frutiger LT Com 45 Light" panose="020B0303030504020204" pitchFamily="34" charset="77"/>
          <a:ea typeface="+mn-ea"/>
          <a:cs typeface="+mn-cs"/>
        </a:defRPr>
      </a:lvl4pPr>
      <a:lvl5pPr marL="1800000" marR="0" indent="-360000" algn="l" defTabSz="360000" rtl="0" eaLnBrk="1" fontAlgn="base" latinLnBrk="0" hangingPunct="1">
        <a:lnSpc>
          <a:spcPct val="100000"/>
        </a:lnSpc>
        <a:spcBef>
          <a:spcPct val="0"/>
        </a:spcBef>
        <a:spcAft>
          <a:spcPts val="900"/>
        </a:spcAft>
        <a:buClr>
          <a:schemeClr val="bg2">
            <a:lumMod val="75000"/>
          </a:schemeClr>
        </a:buClr>
        <a:buSzTx/>
        <a:buFont typeface="Wingdings" pitchFamily="2" charset="2"/>
        <a:buChar char="n"/>
        <a:tabLst/>
        <a:defRPr sz="2000" b="0" i="0" kern="1200">
          <a:solidFill>
            <a:schemeClr val="tx1"/>
          </a:solidFill>
          <a:latin typeface="Frutiger LT Com 45 Light" panose="020B0303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1A0BC47-351C-4D42-B444-B65FDDA44286}"/>
              </a:ext>
            </a:extLst>
          </p:cNvPr>
          <p:cNvSpPr>
            <a:spLocks noGrp="1"/>
          </p:cNvSpPr>
          <p:nvPr>
            <p:ph type="ctrTitle"/>
          </p:nvPr>
        </p:nvSpPr>
        <p:spPr>
          <a:xfrm>
            <a:off x="911225" y="2711566"/>
            <a:ext cx="10477500" cy="1192284"/>
          </a:xfrm>
        </p:spPr>
        <p:txBody>
          <a:bodyPr>
            <a:noAutofit/>
          </a:bodyPr>
          <a:lstStyle/>
          <a:p>
            <a:r>
              <a:rPr lang="de-DE" sz="4000" b="1" dirty="0" smtClean="0">
                <a:latin typeface="+mj-lt"/>
                <a:cs typeface="Arial" panose="020B0604020202020204" pitchFamily="34" charset="0"/>
              </a:rPr>
              <a:t>Öffentlichkeitsarbeit mittels Facebook</a:t>
            </a:r>
            <a:br>
              <a:rPr lang="de-DE" sz="4000" b="1" dirty="0" smtClean="0">
                <a:latin typeface="+mj-lt"/>
                <a:cs typeface="Arial" panose="020B0604020202020204" pitchFamily="34" charset="0"/>
              </a:rPr>
            </a:br>
            <a:r>
              <a:rPr lang="de-DE" sz="4000" b="1" dirty="0" smtClean="0">
                <a:latin typeface="+mj-lt"/>
                <a:cs typeface="Arial" panose="020B0604020202020204" pitchFamily="34" charset="0"/>
              </a:rPr>
              <a:t>Teil 2 – Erstellung einer Seite</a:t>
            </a:r>
            <a:endParaRPr lang="de-DE" sz="4000" b="1" dirty="0">
              <a:latin typeface="+mj-lt"/>
              <a:cs typeface="Arial" panose="020B0604020202020204" pitchFamily="34" charset="0"/>
            </a:endParaRPr>
          </a:p>
        </p:txBody>
      </p:sp>
      <p:sp>
        <p:nvSpPr>
          <p:cNvPr id="3" name="Untertitel 2">
            <a:extLst>
              <a:ext uri="{FF2B5EF4-FFF2-40B4-BE49-F238E27FC236}">
                <a16:creationId xmlns="" xmlns:a16="http://schemas.microsoft.com/office/drawing/2014/main" id="{A451C070-0DE0-CD4C-83FD-484E6F8C7554}"/>
              </a:ext>
            </a:extLst>
          </p:cNvPr>
          <p:cNvSpPr>
            <a:spLocks noGrp="1"/>
          </p:cNvSpPr>
          <p:nvPr>
            <p:ph type="subTitle" idx="1"/>
          </p:nvPr>
        </p:nvSpPr>
        <p:spPr>
          <a:xfrm>
            <a:off x="1524000" y="4205809"/>
            <a:ext cx="9144000" cy="1655762"/>
          </a:xfrm>
        </p:spPr>
        <p:txBody>
          <a:bodyPr>
            <a:normAutofit/>
          </a:bodyPr>
          <a:lstStyle/>
          <a:p>
            <a:r>
              <a:rPr lang="de-DE" b="1" dirty="0" smtClean="0">
                <a:latin typeface="+mn-lt"/>
              </a:rPr>
              <a:t>Carmen Weber – DM4EAX</a:t>
            </a:r>
            <a:endParaRPr lang="de-DE" b="1" dirty="0">
              <a:latin typeface="+mn-lt"/>
            </a:endParaRPr>
          </a:p>
          <a:p>
            <a:r>
              <a:rPr lang="de-DE" b="1" dirty="0" smtClean="0">
                <a:latin typeface="+mn-lt"/>
                <a:cs typeface="Consolas" panose="020B0609020204030204" pitchFamily="49" charset="0"/>
              </a:rPr>
              <a:t>dm4eax@darc.de </a:t>
            </a:r>
            <a:r>
              <a:rPr lang="de-DE" b="1" dirty="0">
                <a:latin typeface="+mn-lt"/>
                <a:cs typeface="Consolas" panose="020B0609020204030204" pitchFamily="49" charset="0"/>
              </a:rPr>
              <a:t>oder </a:t>
            </a:r>
            <a:r>
              <a:rPr lang="de-DE" b="1" dirty="0" smtClean="0">
                <a:latin typeface="+mn-lt"/>
              </a:rPr>
              <a:t>@hhkv2:darc.de </a:t>
            </a:r>
            <a:endParaRPr lang="en-GB" b="1" dirty="0">
              <a:latin typeface="+mn-lt"/>
              <a:cs typeface="Consolas" panose="020B0609020204030204" pitchFamily="49" charset="0"/>
            </a:endParaRPr>
          </a:p>
        </p:txBody>
      </p:sp>
      <p:sp>
        <p:nvSpPr>
          <p:cNvPr id="8" name="Textfeld 7">
            <a:extLst>
              <a:ext uri="{FF2B5EF4-FFF2-40B4-BE49-F238E27FC236}">
                <a16:creationId xmlns="" xmlns:a16="http://schemas.microsoft.com/office/drawing/2014/main" id="{0C378545-0DFD-594A-BCFE-37C5FFB55605}"/>
              </a:ext>
            </a:extLst>
          </p:cNvPr>
          <p:cNvSpPr txBox="1"/>
          <p:nvPr/>
        </p:nvSpPr>
        <p:spPr>
          <a:xfrm>
            <a:off x="5605485" y="5735697"/>
            <a:ext cx="5790368" cy="369332"/>
          </a:xfrm>
          <a:prstGeom prst="rect">
            <a:avLst/>
          </a:prstGeom>
          <a:noFill/>
        </p:spPr>
        <p:txBody>
          <a:bodyPr wrap="none" rtlCol="0">
            <a:spAutoFit/>
          </a:bodyPr>
          <a:lstStyle/>
          <a:p>
            <a:pPr algn="r"/>
            <a:r>
              <a:rPr lang="de-DE" dirty="0" smtClean="0"/>
              <a:t>Referat für Öffentlichkeitsarbeit Ortsverband Ruhrgebiet L33</a:t>
            </a:r>
            <a:endParaRPr lang="de-DE" dirty="0"/>
          </a:p>
        </p:txBody>
      </p:sp>
      <p:sp>
        <p:nvSpPr>
          <p:cNvPr id="10" name="Footer Placeholder 4">
            <a:extLst>
              <a:ext uri="{FF2B5EF4-FFF2-40B4-BE49-F238E27FC236}">
                <a16:creationId xmlns="" xmlns:a16="http://schemas.microsoft.com/office/drawing/2014/main" id="{E219621C-6582-CA47-AF09-E7C1FF5F5350}"/>
              </a:ext>
            </a:extLst>
          </p:cNvPr>
          <p:cNvSpPr>
            <a:spLocks noGrp="1"/>
          </p:cNvSpPr>
          <p:nvPr>
            <p:ph type="ftr" sz="quarter" idx="3"/>
          </p:nvPr>
        </p:nvSpPr>
        <p:spPr>
          <a:xfrm>
            <a:off x="1884556" y="6356350"/>
            <a:ext cx="8664498" cy="365125"/>
          </a:xfrm>
          <a:prstGeom prst="rect">
            <a:avLst/>
          </a:prstGeom>
        </p:spPr>
        <p:txBody>
          <a:bodyPr vert="horz" lIns="91440" tIns="45720" rIns="91440" bIns="45720" rtlCol="0" anchor="ctr"/>
          <a:lstStyle>
            <a:lvl1pPr algn="ctr">
              <a:defRPr sz="1200" b="0" i="0">
                <a:solidFill>
                  <a:schemeClr val="tx1">
                    <a:tint val="75000"/>
                  </a:schemeClr>
                </a:solidFill>
                <a:latin typeface="Frutiger LT Com 45 Light" panose="020B0303030504020204" pitchFamily="34" charset="77"/>
              </a:defRPr>
            </a:lvl1pPr>
          </a:lstStyle>
          <a:p>
            <a:r>
              <a:rPr lang="de-DE" dirty="0" smtClean="0">
                <a:latin typeface="+mn-lt"/>
              </a:rPr>
              <a:t>Carmen Weber - DM4EAX </a:t>
            </a:r>
            <a:endParaRPr lang="de-DE" dirty="0">
              <a:latin typeface="+mn-lt"/>
            </a:endParaRPr>
          </a:p>
        </p:txBody>
      </p:sp>
      <p:pic>
        <p:nvPicPr>
          <p:cNvPr id="5" name="Grafik 4">
            <a:extLst>
              <a:ext uri="{FF2B5EF4-FFF2-40B4-BE49-F238E27FC236}">
                <a16:creationId xmlns="" xmlns:a16="http://schemas.microsoft.com/office/drawing/2014/main" id="{165B8AA6-BDF5-0AC5-9C1C-DD91A2292AB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1225" y="5001368"/>
            <a:ext cx="2232025" cy="1047899"/>
          </a:xfrm>
          <a:prstGeom prst="rect">
            <a:avLst/>
          </a:prstGeom>
        </p:spPr>
      </p:pic>
    </p:spTree>
    <p:extLst>
      <p:ext uri="{BB962C8B-B14F-4D97-AF65-F5344CB8AC3E}">
        <p14:creationId xmlns:p14="http://schemas.microsoft.com/office/powerpoint/2010/main" val="789693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0659" y="1603311"/>
            <a:ext cx="4778154" cy="28577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feld 5"/>
          <p:cNvSpPr txBox="1"/>
          <p:nvPr/>
        </p:nvSpPr>
        <p:spPr>
          <a:xfrm>
            <a:off x="802349" y="655608"/>
            <a:ext cx="10414774" cy="430887"/>
          </a:xfrm>
          <a:prstGeom prst="rect">
            <a:avLst/>
          </a:prstGeom>
          <a:noFill/>
        </p:spPr>
        <p:txBody>
          <a:bodyPr wrap="none" rtlCol="0">
            <a:spAutoFit/>
          </a:bodyPr>
          <a:lstStyle/>
          <a:p>
            <a:r>
              <a:rPr lang="de-DE" sz="2200" b="1" dirty="0" smtClean="0"/>
              <a:t>Das hinzufügen von Öffnungszeiten ist eine Option, sie muss nicht angewendet werden.</a:t>
            </a:r>
            <a:endParaRPr lang="de-DE" sz="2200" b="1" dirty="0"/>
          </a:p>
        </p:txBody>
      </p:sp>
    </p:spTree>
    <p:extLst>
      <p:ext uri="{BB962C8B-B14F-4D97-AF65-F5344CB8AC3E}">
        <p14:creationId xmlns:p14="http://schemas.microsoft.com/office/powerpoint/2010/main" val="31332646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2758" y="175343"/>
            <a:ext cx="10515600" cy="1325563"/>
          </a:xfrm>
        </p:spPr>
        <p:txBody>
          <a:bodyPr>
            <a:normAutofit/>
          </a:bodyPr>
          <a:lstStyle/>
          <a:p>
            <a:r>
              <a:rPr lang="de-DE" sz="4000" b="1" dirty="0" smtClean="0">
                <a:latin typeface="+mj-lt"/>
              </a:rPr>
              <a:t>Profil- und Titelbild hinzufügen</a:t>
            </a:r>
            <a:endParaRPr lang="de-DE" sz="4000" b="1" dirty="0">
              <a:latin typeface="+mj-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78" y="1140373"/>
            <a:ext cx="6768144" cy="3748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598" y="1950180"/>
            <a:ext cx="7410091" cy="34194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01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6265" y="279375"/>
            <a:ext cx="8945592" cy="4662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feld 8"/>
          <p:cNvSpPr txBox="1"/>
          <p:nvPr/>
        </p:nvSpPr>
        <p:spPr>
          <a:xfrm>
            <a:off x="163902" y="3321170"/>
            <a:ext cx="2494529" cy="2031325"/>
          </a:xfrm>
          <a:prstGeom prst="rect">
            <a:avLst/>
          </a:prstGeom>
          <a:noFill/>
        </p:spPr>
        <p:txBody>
          <a:bodyPr wrap="none" rtlCol="0">
            <a:spAutoFit/>
          </a:bodyPr>
          <a:lstStyle/>
          <a:p>
            <a:r>
              <a:rPr lang="de-DE" dirty="0" smtClean="0"/>
              <a:t>Das Titelbild kann man </a:t>
            </a:r>
            <a:br>
              <a:rPr lang="de-DE" dirty="0" smtClean="0"/>
            </a:br>
            <a:r>
              <a:rPr lang="de-DE" dirty="0" smtClean="0"/>
              <a:t>etwas verschieben, </a:t>
            </a:r>
            <a:br>
              <a:rPr lang="de-DE" dirty="0" smtClean="0"/>
            </a:br>
            <a:r>
              <a:rPr lang="de-DE" dirty="0" smtClean="0"/>
              <a:t>so wie es einem selbst </a:t>
            </a:r>
            <a:br>
              <a:rPr lang="de-DE" dirty="0" smtClean="0"/>
            </a:br>
            <a:r>
              <a:rPr lang="de-DE" dirty="0" smtClean="0"/>
              <a:t>gefällt. Es verhält sich </a:t>
            </a:r>
            <a:br>
              <a:rPr lang="de-DE" dirty="0" smtClean="0"/>
            </a:br>
            <a:r>
              <a:rPr lang="de-DE" dirty="0" smtClean="0"/>
              <a:t>genauso, wie das </a:t>
            </a:r>
            <a:br>
              <a:rPr lang="de-DE" dirty="0" smtClean="0"/>
            </a:br>
            <a:r>
              <a:rPr lang="de-DE" dirty="0" smtClean="0"/>
              <a:t>Titelbild im persönlichen</a:t>
            </a:r>
            <a:br>
              <a:rPr lang="de-DE" dirty="0" smtClean="0"/>
            </a:br>
            <a:r>
              <a:rPr lang="de-DE" dirty="0" smtClean="0"/>
              <a:t>Profil.</a:t>
            </a:r>
            <a:endParaRPr lang="de-DE" dirty="0"/>
          </a:p>
        </p:txBody>
      </p:sp>
    </p:spTree>
    <p:extLst>
      <p:ext uri="{BB962C8B-B14F-4D97-AF65-F5344CB8AC3E}">
        <p14:creationId xmlns:p14="http://schemas.microsoft.com/office/powerpoint/2010/main" val="1889027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sp>
        <p:nvSpPr>
          <p:cNvPr id="5" name="Textfeld 4"/>
          <p:cNvSpPr txBox="1"/>
          <p:nvPr/>
        </p:nvSpPr>
        <p:spPr>
          <a:xfrm>
            <a:off x="965239" y="1380557"/>
            <a:ext cx="10503132" cy="1323439"/>
          </a:xfrm>
          <a:prstGeom prst="rect">
            <a:avLst/>
          </a:prstGeom>
          <a:noFill/>
        </p:spPr>
        <p:txBody>
          <a:bodyPr wrap="none" rtlCol="0">
            <a:spAutoFit/>
          </a:bodyPr>
          <a:lstStyle/>
          <a:p>
            <a:pPr algn="ctr"/>
            <a:r>
              <a:rPr lang="de-DE" sz="2000" dirty="0" smtClean="0"/>
              <a:t>Als nächstes wird Euch Facebook fragen, ob ihr einen WhatsApp Button zur Seite hinzufügen wollt.</a:t>
            </a:r>
            <a:br>
              <a:rPr lang="de-DE" sz="2000" dirty="0" smtClean="0"/>
            </a:br>
            <a:r>
              <a:rPr lang="de-DE" sz="2000" dirty="0" smtClean="0"/>
              <a:t>Das kann man überspringen oder hinzufügen, je nach Geschmack. </a:t>
            </a:r>
            <a:br>
              <a:rPr lang="de-DE" sz="2000" dirty="0" smtClean="0"/>
            </a:br>
            <a:r>
              <a:rPr lang="de-DE" sz="2000" dirty="0" smtClean="0"/>
              <a:t>Jedoch gilt hier die DSGVO zu beachten. Denn eine WhatsApp Gruppe bietet jedem Teilnehmer </a:t>
            </a:r>
            <a:br>
              <a:rPr lang="de-DE" sz="2000" dirty="0" smtClean="0"/>
            </a:br>
            <a:r>
              <a:rPr lang="de-DE" sz="2000" dirty="0" smtClean="0"/>
              <a:t>die Möglichkeit, die Rufnummern der anderen Gruppenteilnehmer zu sehen.</a:t>
            </a:r>
            <a:endParaRPr lang="de-DE" sz="2000" dirty="0"/>
          </a:p>
        </p:txBody>
      </p:sp>
    </p:spTree>
    <p:extLst>
      <p:ext uri="{BB962C8B-B14F-4D97-AF65-F5344CB8AC3E}">
        <p14:creationId xmlns:p14="http://schemas.microsoft.com/office/powerpoint/2010/main" val="27316502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latin typeface="+mj-lt"/>
              </a:rPr>
              <a:t>Wie bekommt meine Seite die ersten Follower?</a:t>
            </a:r>
            <a:endParaRPr lang="de-DE" sz="3200" b="1" dirty="0">
              <a:latin typeface="+mj-lt"/>
            </a:endParaRPr>
          </a:p>
        </p:txBody>
      </p:sp>
      <p:sp>
        <p:nvSpPr>
          <p:cNvPr id="3" name="Inhaltsplatzhalter 2"/>
          <p:cNvSpPr>
            <a:spLocks noGrp="1"/>
          </p:cNvSpPr>
          <p:nvPr>
            <p:ph idx="1"/>
          </p:nvPr>
        </p:nvSpPr>
        <p:spPr>
          <a:xfrm>
            <a:off x="407377" y="1438763"/>
            <a:ext cx="10515600" cy="4351338"/>
          </a:xfrm>
        </p:spPr>
        <p:txBody>
          <a:bodyPr/>
          <a:lstStyle/>
          <a:p>
            <a:pPr marL="0" indent="0">
              <a:buNone/>
            </a:pPr>
            <a:r>
              <a:rPr lang="de-DE" dirty="0" smtClean="0">
                <a:latin typeface="+mn-lt"/>
              </a:rPr>
              <a:t>Facebook wird Dich nach der Anfrage eines WhatsApp Buttons darauf hinweisen, dass du Freunde einladen kannst die Seite mit „Gefällt mir“ zu markieren.</a:t>
            </a:r>
            <a:endParaRPr lang="de-DE" dirty="0">
              <a:latin typeface="+mn-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6593" y="1960684"/>
            <a:ext cx="2596959" cy="4109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00303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latin typeface="+mj-lt"/>
              </a:rPr>
              <a:t>Geschafft – Die Seite ist erstellt</a:t>
            </a:r>
            <a:endParaRPr lang="de-DE" b="1" dirty="0">
              <a:latin typeface="+mj-lt"/>
            </a:endParaRPr>
          </a:p>
        </p:txBody>
      </p:sp>
      <p:sp>
        <p:nvSpPr>
          <p:cNvPr id="3" name="Inhaltsplatzhalter 2"/>
          <p:cNvSpPr>
            <a:spLocks noGrp="1"/>
          </p:cNvSpPr>
          <p:nvPr>
            <p:ph idx="1"/>
          </p:nvPr>
        </p:nvSpPr>
        <p:spPr>
          <a:xfrm>
            <a:off x="838200" y="1454689"/>
            <a:ext cx="10515600" cy="4351338"/>
          </a:xfrm>
        </p:spPr>
        <p:txBody>
          <a:bodyPr/>
          <a:lstStyle/>
          <a:p>
            <a:pPr marL="0" indent="0">
              <a:buNone/>
            </a:pPr>
            <a:r>
              <a:rPr lang="de-DE" dirty="0" smtClean="0">
                <a:latin typeface="+mn-lt"/>
              </a:rPr>
              <a:t>Nun sind die Grundlegenden Dinge eingestellt, es ist ein Name vergeben, es gibt eine Beschreibung der Seite, Profil- und Titelbild ist vorhanden. Nun kann es mit allgemeinen Einstellungen weitergehen oder aber man erstellt den ersten Beitrag und teilt diesen wie jeden anderen Beitrag in Gruppen. Das Teilen in Gruppen führt ebenfalls zu mehr Reichweite.</a:t>
            </a:r>
            <a:endParaRPr lang="de-DE" dirty="0">
              <a:latin typeface="+mn-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447" y="2715186"/>
            <a:ext cx="5382607" cy="31991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67507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smtClean="0">
                <a:latin typeface="+mj-lt"/>
              </a:rPr>
              <a:t>Zugriff anderer User auf die Seite als Redakteur oder, oder, oder, …</a:t>
            </a:r>
            <a:endParaRPr lang="de-DE" sz="3600" b="1" dirty="0">
              <a:latin typeface="+mj-lt"/>
            </a:endParaRPr>
          </a:p>
        </p:txBody>
      </p:sp>
      <p:sp>
        <p:nvSpPr>
          <p:cNvPr id="3" name="Inhaltsplatzhalter 2"/>
          <p:cNvSpPr>
            <a:spLocks noGrp="1"/>
          </p:cNvSpPr>
          <p:nvPr>
            <p:ph idx="1"/>
          </p:nvPr>
        </p:nvSpPr>
        <p:spPr/>
        <p:txBody>
          <a:bodyPr>
            <a:normAutofit/>
          </a:bodyPr>
          <a:lstStyle/>
          <a:p>
            <a:pPr marL="0" indent="0">
              <a:buNone/>
            </a:pPr>
            <a:r>
              <a:rPr lang="de-DE" sz="1800" dirty="0" smtClean="0">
                <a:latin typeface="+mn-lt"/>
              </a:rPr>
              <a:t>Es wird empfohlen, das nicht eine Person alleine die Möglichkeit hat, auf die unterschiedlichen Funktionen der Seite zugriff zu haben. Es sollte mindestens einen zweiten Administrator haben und vielleicht auch ein bis zwei weitere User, die Inhalte mit einstellen oder auch Interaktionen auf der Seite im Blick behalten. Schließlich möchten alle ja gerne auch mal </a:t>
            </a:r>
            <a:r>
              <a:rPr lang="de-DE" sz="1800" dirty="0" err="1" smtClean="0">
                <a:latin typeface="+mn-lt"/>
              </a:rPr>
              <a:t>Facebookfrei</a:t>
            </a:r>
            <a:r>
              <a:rPr lang="de-DE" sz="1800" dirty="0" smtClean="0">
                <a:latin typeface="+mn-lt"/>
              </a:rPr>
              <a:t> haben und Zeit zum Funken.</a:t>
            </a:r>
            <a:endParaRPr lang="de-DE" sz="1800" dirty="0">
              <a:latin typeface="+mn-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spTree>
    <p:extLst>
      <p:ext uri="{BB962C8B-B14F-4D97-AF65-F5344CB8AC3E}">
        <p14:creationId xmlns:p14="http://schemas.microsoft.com/office/powerpoint/2010/main" val="2387739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000" b="1" dirty="0" smtClean="0">
                <a:latin typeface="+mj-lt"/>
              </a:rPr>
              <a:t>Einstellung</a:t>
            </a:r>
            <a:endParaRPr lang="de-DE" sz="4000" b="1" dirty="0">
              <a:latin typeface="+mj-lt"/>
            </a:endParaRPr>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683" y="1582102"/>
            <a:ext cx="10515600" cy="29750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Fußzeilenplatzhalter 3"/>
          <p:cNvSpPr>
            <a:spLocks noGrp="1"/>
          </p:cNvSpPr>
          <p:nvPr>
            <p:ph type="ftr" sz="quarter" idx="3"/>
          </p:nvPr>
        </p:nvSpPr>
        <p:spPr/>
        <p:txBody>
          <a:bodyPr/>
          <a:lstStyle/>
          <a:p>
            <a:r>
              <a:rPr lang="de-DE" smtClean="0"/>
              <a:t>Carmen Weber - DM4EAX </a:t>
            </a:r>
            <a:endParaRPr lang="de-DE" dirty="0"/>
          </a:p>
        </p:txBody>
      </p:sp>
    </p:spTree>
    <p:extLst>
      <p:ext uri="{BB962C8B-B14F-4D97-AF65-F5344CB8AC3E}">
        <p14:creationId xmlns:p14="http://schemas.microsoft.com/office/powerpoint/2010/main" val="1896829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464" y="645844"/>
            <a:ext cx="7556740" cy="35661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472" y="2183297"/>
            <a:ext cx="7401464" cy="35164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71890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359" y="339637"/>
            <a:ext cx="10058400" cy="3706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feld 5"/>
          <p:cNvSpPr txBox="1"/>
          <p:nvPr/>
        </p:nvSpPr>
        <p:spPr>
          <a:xfrm>
            <a:off x="707366" y="4753155"/>
            <a:ext cx="9273396" cy="1477328"/>
          </a:xfrm>
          <a:prstGeom prst="rect">
            <a:avLst/>
          </a:prstGeom>
          <a:noFill/>
        </p:spPr>
        <p:txBody>
          <a:bodyPr wrap="square" rtlCol="0">
            <a:spAutoFit/>
          </a:bodyPr>
          <a:lstStyle/>
          <a:p>
            <a:r>
              <a:rPr lang="de-DE" dirty="0" smtClean="0"/>
              <a:t>Auf der Ebene „Seitenzugriff“ gibt es zwei unterschiedliche Ebenen für die Seite. Unter dem Punkt „Personen mit Facebook Zugriff“, hat jede hinzugefügte Person die Möglichkeit direkt über die Facebook Ansicht, zu agieren. Über die Ebene „Personen mit Task-Zugriff“, können hinzugefügte Personen ausschließlich über die Meta-Business Plattform agieren. Diese ist in der Bedienführung etwas anders.</a:t>
            </a:r>
            <a:endParaRPr lang="de-DE" dirty="0"/>
          </a:p>
        </p:txBody>
      </p:sp>
    </p:spTree>
    <p:extLst>
      <p:ext uri="{BB962C8B-B14F-4D97-AF65-F5344CB8AC3E}">
        <p14:creationId xmlns:p14="http://schemas.microsoft.com/office/powerpoint/2010/main" val="3599640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latin typeface="+mj-lt"/>
              </a:rPr>
              <a:t>Grundlagen</a:t>
            </a:r>
            <a:endParaRPr lang="de-DE" b="1" dirty="0">
              <a:latin typeface="+mj-lt"/>
            </a:endParaRPr>
          </a:p>
        </p:txBody>
      </p:sp>
      <p:sp>
        <p:nvSpPr>
          <p:cNvPr id="3" name="Inhaltsplatzhalter 2"/>
          <p:cNvSpPr>
            <a:spLocks noGrp="1"/>
          </p:cNvSpPr>
          <p:nvPr>
            <p:ph idx="1"/>
          </p:nvPr>
        </p:nvSpPr>
        <p:spPr>
          <a:xfrm>
            <a:off x="838200" y="2248320"/>
            <a:ext cx="10515600" cy="2375439"/>
          </a:xfrm>
        </p:spPr>
        <p:txBody>
          <a:bodyPr>
            <a:normAutofit/>
          </a:bodyPr>
          <a:lstStyle/>
          <a:p>
            <a:r>
              <a:rPr lang="de-DE" sz="2400" dirty="0" smtClean="0">
                <a:latin typeface="+mn-lt"/>
              </a:rPr>
              <a:t>Eingerichtetes persönliches Profil</a:t>
            </a:r>
          </a:p>
          <a:p>
            <a:r>
              <a:rPr lang="de-DE" sz="2400" dirty="0" smtClean="0">
                <a:latin typeface="+mn-lt"/>
              </a:rPr>
              <a:t>Bildmaterial</a:t>
            </a:r>
          </a:p>
          <a:p>
            <a:r>
              <a:rPr lang="de-DE" sz="2400" dirty="0" smtClean="0">
                <a:latin typeface="+mn-lt"/>
              </a:rPr>
              <a:t>Richtiger Name</a:t>
            </a:r>
            <a:endParaRPr lang="de-DE" sz="2400" dirty="0">
              <a:latin typeface="+mn-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spTree>
    <p:extLst>
      <p:ext uri="{BB962C8B-B14F-4D97-AF65-F5344CB8AC3E}">
        <p14:creationId xmlns:p14="http://schemas.microsoft.com/office/powerpoint/2010/main" val="8049610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36" y="228597"/>
            <a:ext cx="5038232" cy="2830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268" y="490474"/>
            <a:ext cx="5540220" cy="25681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36" y="2501660"/>
            <a:ext cx="3459890" cy="36404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1181914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sp>
        <p:nvSpPr>
          <p:cNvPr id="5" name="Textfeld 4"/>
          <p:cNvSpPr txBox="1"/>
          <p:nvPr/>
        </p:nvSpPr>
        <p:spPr>
          <a:xfrm>
            <a:off x="293298" y="310551"/>
            <a:ext cx="10035440" cy="400110"/>
          </a:xfrm>
          <a:prstGeom prst="rect">
            <a:avLst/>
          </a:prstGeom>
          <a:noFill/>
        </p:spPr>
        <p:txBody>
          <a:bodyPr wrap="none" rtlCol="0">
            <a:spAutoFit/>
          </a:bodyPr>
          <a:lstStyle/>
          <a:p>
            <a:r>
              <a:rPr lang="de-DE" sz="2000" dirty="0" smtClean="0"/>
              <a:t>Nun muss die hinzugefügte Person, die Einladung annehmen, dafür gibt Facebook 30 Tage Zeit.</a:t>
            </a:r>
            <a:endParaRPr lang="de-DE" sz="2000"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30153"/>
            <a:ext cx="10058400" cy="320108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0130980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654" y="129397"/>
            <a:ext cx="5255290" cy="4188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981" y="1224951"/>
            <a:ext cx="4369339" cy="4661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98428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764935"/>
          </a:xfrm>
        </p:spPr>
        <p:txBody>
          <a:bodyPr>
            <a:normAutofit/>
          </a:bodyPr>
          <a:lstStyle/>
          <a:p>
            <a:r>
              <a:rPr lang="de-DE" sz="3600" b="1" dirty="0" smtClean="0">
                <a:latin typeface="+mj-lt"/>
              </a:rPr>
              <a:t>Zugriff entziehen</a:t>
            </a:r>
            <a:endParaRPr lang="de-DE" sz="3600" b="1" dirty="0">
              <a:latin typeface="+mj-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737" y="1518247"/>
            <a:ext cx="8241156" cy="416592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0882364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556" y="831344"/>
            <a:ext cx="9342408" cy="484039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feld 5"/>
          <p:cNvSpPr txBox="1"/>
          <p:nvPr/>
        </p:nvSpPr>
        <p:spPr>
          <a:xfrm>
            <a:off x="474452" y="299105"/>
            <a:ext cx="2268747" cy="461665"/>
          </a:xfrm>
          <a:prstGeom prst="rect">
            <a:avLst/>
          </a:prstGeom>
          <a:noFill/>
        </p:spPr>
        <p:txBody>
          <a:bodyPr wrap="square" rtlCol="0">
            <a:spAutoFit/>
          </a:bodyPr>
          <a:lstStyle/>
          <a:p>
            <a:r>
              <a:rPr lang="de-DE" sz="2400" dirty="0" smtClean="0"/>
              <a:t>Fertige Seite </a:t>
            </a:r>
            <a:endParaRPr lang="de-DE" sz="2400" dirty="0"/>
          </a:p>
        </p:txBody>
      </p:sp>
    </p:spTree>
    <p:extLst>
      <p:ext uri="{BB962C8B-B14F-4D97-AF65-F5344CB8AC3E}">
        <p14:creationId xmlns:p14="http://schemas.microsoft.com/office/powerpoint/2010/main" val="1453012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652792"/>
          </a:xfrm>
        </p:spPr>
        <p:txBody>
          <a:bodyPr>
            <a:normAutofit/>
          </a:bodyPr>
          <a:lstStyle/>
          <a:p>
            <a:r>
              <a:rPr lang="de-DE" sz="3600" b="1" dirty="0" smtClean="0">
                <a:latin typeface="+mj-lt"/>
              </a:rPr>
              <a:t>Übersicht Dashboard</a:t>
            </a:r>
            <a:endParaRPr lang="de-DE" sz="3600" b="1" dirty="0">
              <a:latin typeface="+mj-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343" y="1144723"/>
            <a:ext cx="9361449" cy="45440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868297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sp>
        <p:nvSpPr>
          <p:cNvPr id="5" name="Textfeld 4"/>
          <p:cNvSpPr txBox="1"/>
          <p:nvPr/>
        </p:nvSpPr>
        <p:spPr>
          <a:xfrm>
            <a:off x="2904262" y="629729"/>
            <a:ext cx="6625086" cy="461665"/>
          </a:xfrm>
          <a:prstGeom prst="rect">
            <a:avLst/>
          </a:prstGeom>
          <a:noFill/>
        </p:spPr>
        <p:txBody>
          <a:bodyPr wrap="square" rtlCol="0">
            <a:spAutoFit/>
          </a:bodyPr>
          <a:lstStyle/>
          <a:p>
            <a:r>
              <a:rPr lang="de-DE" sz="2400" b="1" dirty="0" smtClean="0">
                <a:latin typeface="+mj-lt"/>
              </a:rPr>
              <a:t>Beiträge in der </a:t>
            </a:r>
            <a:r>
              <a:rPr lang="de-DE" sz="2400" b="1" dirty="0" err="1" smtClean="0">
                <a:latin typeface="+mj-lt"/>
              </a:rPr>
              <a:t>Meta</a:t>
            </a:r>
            <a:r>
              <a:rPr lang="de-DE" sz="2400" b="1" dirty="0" smtClean="0">
                <a:latin typeface="+mj-lt"/>
              </a:rPr>
              <a:t> Business </a:t>
            </a:r>
            <a:r>
              <a:rPr lang="de-DE" sz="2400" b="1" dirty="0" err="1" smtClean="0">
                <a:latin typeface="+mj-lt"/>
              </a:rPr>
              <a:t>Suit</a:t>
            </a:r>
            <a:r>
              <a:rPr lang="de-DE" sz="2400" b="1" dirty="0" smtClean="0">
                <a:latin typeface="+mj-lt"/>
              </a:rPr>
              <a:t> vorplanen</a:t>
            </a:r>
            <a:endParaRPr lang="de-DE" sz="2400" b="1" dirty="0">
              <a:latin typeface="+mj-lt"/>
            </a:endParaRP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79" y="1615895"/>
            <a:ext cx="10058400" cy="252191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68527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680" y="567252"/>
            <a:ext cx="9135374" cy="4703409"/>
          </a:xfrm>
          <a:prstGeom prst="rect">
            <a:avLst/>
          </a:prstGeom>
          <a:ln>
            <a:noFill/>
          </a:ln>
          <a:effectLst>
            <a:softEdge rad="112500"/>
          </a:effectLst>
        </p:spPr>
      </p:pic>
      <p:sp>
        <p:nvSpPr>
          <p:cNvPr id="6" name="Textfeld 5"/>
          <p:cNvSpPr txBox="1"/>
          <p:nvPr/>
        </p:nvSpPr>
        <p:spPr>
          <a:xfrm>
            <a:off x="4787661" y="5270661"/>
            <a:ext cx="1711302" cy="369332"/>
          </a:xfrm>
          <a:prstGeom prst="rect">
            <a:avLst/>
          </a:prstGeom>
          <a:noFill/>
        </p:spPr>
        <p:txBody>
          <a:bodyPr wrap="none" rtlCol="0">
            <a:spAutoFit/>
          </a:bodyPr>
          <a:lstStyle/>
          <a:p>
            <a:r>
              <a:rPr lang="de-DE" dirty="0" smtClean="0"/>
              <a:t>Planer anklicken</a:t>
            </a:r>
            <a:endParaRPr lang="de-DE" dirty="0"/>
          </a:p>
        </p:txBody>
      </p:sp>
    </p:spTree>
    <p:extLst>
      <p:ext uri="{BB962C8B-B14F-4D97-AF65-F5344CB8AC3E}">
        <p14:creationId xmlns:p14="http://schemas.microsoft.com/office/powerpoint/2010/main" val="1190456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47" y="429393"/>
            <a:ext cx="10058400" cy="5105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feld 7"/>
          <p:cNvSpPr txBox="1"/>
          <p:nvPr/>
        </p:nvSpPr>
        <p:spPr>
          <a:xfrm>
            <a:off x="1104181" y="5761165"/>
            <a:ext cx="1875835" cy="369332"/>
          </a:xfrm>
          <a:prstGeom prst="rect">
            <a:avLst/>
          </a:prstGeom>
          <a:noFill/>
        </p:spPr>
        <p:txBody>
          <a:bodyPr wrap="none" rtlCol="0">
            <a:spAutoFit/>
          </a:bodyPr>
          <a:lstStyle/>
          <a:p>
            <a:r>
              <a:rPr lang="de-DE" dirty="0" smtClean="0"/>
              <a:t>Oberfläche Planer</a:t>
            </a:r>
            <a:endParaRPr lang="de-DE" dirty="0"/>
          </a:p>
        </p:txBody>
      </p:sp>
    </p:spTree>
    <p:extLst>
      <p:ext uri="{BB962C8B-B14F-4D97-AF65-F5344CB8AC3E}">
        <p14:creationId xmlns:p14="http://schemas.microsoft.com/office/powerpoint/2010/main" val="1725215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937" y="519118"/>
            <a:ext cx="9057736" cy="48967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0422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Unterschied Profil und Seite</a:t>
            </a:r>
            <a:endParaRPr lang="de-DE" dirty="0"/>
          </a:p>
        </p:txBody>
      </p:sp>
      <p:sp>
        <p:nvSpPr>
          <p:cNvPr id="3" name="Inhaltsplatzhalter 2"/>
          <p:cNvSpPr>
            <a:spLocks noGrp="1"/>
          </p:cNvSpPr>
          <p:nvPr>
            <p:ph idx="1"/>
          </p:nvPr>
        </p:nvSpPr>
        <p:spPr>
          <a:xfrm>
            <a:off x="838200" y="1825625"/>
            <a:ext cx="10515600" cy="736420"/>
          </a:xfrm>
        </p:spPr>
        <p:txBody>
          <a:bodyPr/>
          <a:lstStyle/>
          <a:p>
            <a:pPr marL="0" indent="0">
              <a:buNone/>
            </a:pPr>
            <a:r>
              <a:rPr lang="de-DE" dirty="0" smtClean="0"/>
              <a:t>Das persönliche Facebook Profil ist die Plattform für private User, die Facebook Seite hingegen ist Unternehmen, Organisationen, Marken und bekannten Persönlichkeiten vorbehalten.</a:t>
            </a:r>
            <a:endParaRPr lang="de-DE" dirty="0"/>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spTree>
    <p:extLst>
      <p:ext uri="{BB962C8B-B14F-4D97-AF65-F5344CB8AC3E}">
        <p14:creationId xmlns:p14="http://schemas.microsoft.com/office/powerpoint/2010/main" val="22007607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296" y="756239"/>
            <a:ext cx="4602879" cy="3551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feld 5"/>
          <p:cNvSpPr txBox="1"/>
          <p:nvPr/>
        </p:nvSpPr>
        <p:spPr>
          <a:xfrm>
            <a:off x="1431984" y="5339751"/>
            <a:ext cx="9786077" cy="369332"/>
          </a:xfrm>
          <a:prstGeom prst="rect">
            <a:avLst/>
          </a:prstGeom>
          <a:noFill/>
        </p:spPr>
        <p:txBody>
          <a:bodyPr wrap="none" rtlCol="0">
            <a:spAutoFit/>
          </a:bodyPr>
          <a:lstStyle/>
          <a:p>
            <a:r>
              <a:rPr lang="de-DE" dirty="0" smtClean="0"/>
              <a:t>Datum und Uhrzeit einstellen, bei der Uhrzeit bitte die englische Zeitangabe von AM und PM beachten!</a:t>
            </a:r>
            <a:endParaRPr lang="de-DE" dirty="0"/>
          </a:p>
        </p:txBody>
      </p:sp>
    </p:spTree>
    <p:extLst>
      <p:ext uri="{BB962C8B-B14F-4D97-AF65-F5344CB8AC3E}">
        <p14:creationId xmlns:p14="http://schemas.microsoft.com/office/powerpoint/2010/main" val="1576775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05" y="434346"/>
            <a:ext cx="10058400" cy="5026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05792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839" y="304335"/>
            <a:ext cx="9257932" cy="4904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feld 5"/>
          <p:cNvSpPr txBox="1"/>
          <p:nvPr/>
        </p:nvSpPr>
        <p:spPr>
          <a:xfrm>
            <a:off x="5153967" y="5296619"/>
            <a:ext cx="1377813" cy="707886"/>
          </a:xfrm>
          <a:prstGeom prst="rect">
            <a:avLst/>
          </a:prstGeom>
          <a:noFill/>
        </p:spPr>
        <p:txBody>
          <a:bodyPr wrap="none" rtlCol="0">
            <a:spAutoFit/>
          </a:bodyPr>
          <a:lstStyle/>
          <a:p>
            <a:r>
              <a:rPr lang="de-DE" sz="4000" dirty="0" smtClean="0"/>
              <a:t>Fertig</a:t>
            </a:r>
            <a:endParaRPr lang="de-DE" sz="4000" dirty="0"/>
          </a:p>
        </p:txBody>
      </p:sp>
    </p:spTree>
    <p:extLst>
      <p:ext uri="{BB962C8B-B14F-4D97-AF65-F5344CB8AC3E}">
        <p14:creationId xmlns:p14="http://schemas.microsoft.com/office/powerpoint/2010/main" val="1245686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066860"/>
          </a:xfrm>
        </p:spPr>
        <p:txBody>
          <a:bodyPr>
            <a:normAutofit/>
          </a:bodyPr>
          <a:lstStyle/>
          <a:p>
            <a:r>
              <a:rPr lang="de-DE" sz="3600" b="1" dirty="0" smtClean="0">
                <a:latin typeface="+mj-lt"/>
              </a:rPr>
              <a:t>Einrichtung einer Seite über die Android App</a:t>
            </a:r>
            <a:endParaRPr lang="de-DE" sz="3600" b="1" dirty="0">
              <a:latin typeface="+mj-lt"/>
            </a:endParaRPr>
          </a:p>
        </p:txBody>
      </p:sp>
      <p:sp>
        <p:nvSpPr>
          <p:cNvPr id="3" name="Inhaltsplatzhalter 2"/>
          <p:cNvSpPr>
            <a:spLocks noGrp="1"/>
          </p:cNvSpPr>
          <p:nvPr>
            <p:ph idx="1"/>
          </p:nvPr>
        </p:nvSpPr>
        <p:spPr>
          <a:xfrm>
            <a:off x="838200" y="2506662"/>
            <a:ext cx="10515600" cy="4351338"/>
          </a:xfrm>
        </p:spPr>
        <p:txBody>
          <a:bodyPr/>
          <a:lstStyle/>
          <a:p>
            <a:pPr marL="0" indent="0">
              <a:buNone/>
            </a:pPr>
            <a:r>
              <a:rPr lang="de-DE" dirty="0" smtClean="0">
                <a:latin typeface="+mn-lt"/>
              </a:rPr>
              <a:t>Wie in Teil 1 bereits erklärt, sind einige Funktionen auf der Smartphone-Oberfläche anders.</a:t>
            </a:r>
            <a:br>
              <a:rPr lang="de-DE" dirty="0" smtClean="0">
                <a:latin typeface="+mn-lt"/>
              </a:rPr>
            </a:br>
            <a:r>
              <a:rPr lang="de-DE" dirty="0" smtClean="0">
                <a:latin typeface="+mn-lt"/>
              </a:rPr>
              <a:t>Was wo eingestellt wird, seht ihr in den folgenden Screenshots.</a:t>
            </a:r>
            <a:endParaRPr lang="de-DE" dirty="0">
              <a:latin typeface="+mn-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spTree>
    <p:extLst>
      <p:ext uri="{BB962C8B-B14F-4D97-AF65-F5344CB8AC3E}">
        <p14:creationId xmlns:p14="http://schemas.microsoft.com/office/powerpoint/2010/main" val="3379386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295" y="517584"/>
            <a:ext cx="2508297" cy="543464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2245" y="517584"/>
            <a:ext cx="2544129" cy="55122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extfeld 7"/>
          <p:cNvSpPr txBox="1"/>
          <p:nvPr/>
        </p:nvSpPr>
        <p:spPr>
          <a:xfrm>
            <a:off x="4546121" y="2553419"/>
            <a:ext cx="2380890" cy="1569660"/>
          </a:xfrm>
          <a:prstGeom prst="rect">
            <a:avLst/>
          </a:prstGeom>
          <a:noFill/>
        </p:spPr>
        <p:txBody>
          <a:bodyPr wrap="square" rtlCol="0">
            <a:spAutoFit/>
          </a:bodyPr>
          <a:lstStyle/>
          <a:p>
            <a:r>
              <a:rPr lang="de-DE" sz="3200" dirty="0" smtClean="0"/>
              <a:t>Name und Kategorie Eingabe</a:t>
            </a:r>
            <a:endParaRPr lang="de-DE" sz="3200" dirty="0"/>
          </a:p>
        </p:txBody>
      </p:sp>
    </p:spTree>
    <p:extLst>
      <p:ext uri="{BB962C8B-B14F-4D97-AF65-F5344CB8AC3E}">
        <p14:creationId xmlns:p14="http://schemas.microsoft.com/office/powerpoint/2010/main" val="16477481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555" y="434676"/>
            <a:ext cx="2502766" cy="54226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2128" y="434676"/>
            <a:ext cx="2502766" cy="54226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feld 6"/>
          <p:cNvSpPr txBox="1"/>
          <p:nvPr/>
        </p:nvSpPr>
        <p:spPr>
          <a:xfrm>
            <a:off x="5003321" y="1299345"/>
            <a:ext cx="1940943" cy="3139321"/>
          </a:xfrm>
          <a:prstGeom prst="rect">
            <a:avLst/>
          </a:prstGeom>
          <a:noFill/>
        </p:spPr>
        <p:txBody>
          <a:bodyPr wrap="square" rtlCol="0">
            <a:spAutoFit/>
          </a:bodyPr>
          <a:lstStyle/>
          <a:p>
            <a:r>
              <a:rPr lang="de-DE" dirty="0" smtClean="0"/>
              <a:t>Ein Steckbrief, also eine Kurzbeschreibung wer wir sind und was wir machen ist informativ für alle, die mit unserem Hobby noch nicht in Kontakt gekommen sind.</a:t>
            </a:r>
            <a:endParaRPr lang="de-DE" dirty="0"/>
          </a:p>
        </p:txBody>
      </p:sp>
    </p:spTree>
    <p:extLst>
      <p:ext uri="{BB962C8B-B14F-4D97-AF65-F5344CB8AC3E}">
        <p14:creationId xmlns:p14="http://schemas.microsoft.com/office/powerpoint/2010/main" val="36830056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209" y="500331"/>
            <a:ext cx="2368946" cy="513271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9422" y="500331"/>
            <a:ext cx="2459632" cy="53292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feld 6"/>
          <p:cNvSpPr txBox="1"/>
          <p:nvPr/>
        </p:nvSpPr>
        <p:spPr>
          <a:xfrm>
            <a:off x="4865297" y="2380891"/>
            <a:ext cx="2047047" cy="2031325"/>
          </a:xfrm>
          <a:prstGeom prst="rect">
            <a:avLst/>
          </a:prstGeom>
          <a:noFill/>
        </p:spPr>
        <p:txBody>
          <a:bodyPr wrap="square" rtlCol="0">
            <a:spAutoFit/>
          </a:bodyPr>
          <a:lstStyle/>
          <a:p>
            <a:r>
              <a:rPr lang="de-DE" dirty="0" smtClean="0"/>
              <a:t>Die beiden Felder können übersprungen werden. Folgen am Smartphone jedoch direkt hinter der Kontakteingabe.</a:t>
            </a:r>
            <a:endParaRPr lang="de-DE" dirty="0"/>
          </a:p>
        </p:txBody>
      </p:sp>
    </p:spTree>
    <p:extLst>
      <p:ext uri="{BB962C8B-B14F-4D97-AF65-F5344CB8AC3E}">
        <p14:creationId xmlns:p14="http://schemas.microsoft.com/office/powerpoint/2010/main" val="30740897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626913"/>
          </a:xfrm>
        </p:spPr>
        <p:txBody>
          <a:bodyPr>
            <a:normAutofit/>
          </a:bodyPr>
          <a:lstStyle/>
          <a:p>
            <a:r>
              <a:rPr lang="de-DE" sz="3200" b="1" dirty="0" smtClean="0">
                <a:latin typeface="+mj-lt"/>
              </a:rPr>
              <a:t>Nun können Freunde eingeladen werden</a:t>
            </a:r>
            <a:endParaRPr lang="de-DE" sz="3200" b="1" dirty="0">
              <a:latin typeface="+mj-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0879" y="129397"/>
            <a:ext cx="2707367" cy="58659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0458407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7868" y="330620"/>
            <a:ext cx="10515600" cy="695924"/>
          </a:xfrm>
        </p:spPr>
        <p:txBody>
          <a:bodyPr>
            <a:normAutofit/>
          </a:bodyPr>
          <a:lstStyle/>
          <a:p>
            <a:r>
              <a:rPr lang="de-DE" sz="2800" b="1" dirty="0" smtClean="0">
                <a:latin typeface="+mj-lt"/>
              </a:rPr>
              <a:t>Letzte Einstellung bevor die Seite erstellt ist</a:t>
            </a:r>
            <a:endParaRPr lang="de-DE" sz="2800" b="1" dirty="0">
              <a:latin typeface="+mj-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2574" y="1026544"/>
            <a:ext cx="2360984" cy="51154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854485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538" y="414067"/>
            <a:ext cx="2564036" cy="55554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feld 5"/>
          <p:cNvSpPr txBox="1"/>
          <p:nvPr/>
        </p:nvSpPr>
        <p:spPr>
          <a:xfrm>
            <a:off x="3907767" y="1173192"/>
            <a:ext cx="3390181" cy="1200329"/>
          </a:xfrm>
          <a:prstGeom prst="rect">
            <a:avLst/>
          </a:prstGeom>
          <a:noFill/>
        </p:spPr>
        <p:txBody>
          <a:bodyPr wrap="square" rtlCol="0">
            <a:spAutoFit/>
          </a:bodyPr>
          <a:lstStyle/>
          <a:p>
            <a:r>
              <a:rPr lang="de-DE" dirty="0" smtClean="0"/>
              <a:t>Um ein Profil- oder Titelbild einzustellen, ist nur ein Klick auf den Fotoapparat im jeweiligen Feld erforderlich. </a:t>
            </a:r>
            <a:endParaRPr lang="de-DE" dirty="0"/>
          </a:p>
        </p:txBody>
      </p:sp>
      <p:sp>
        <p:nvSpPr>
          <p:cNvPr id="7" name="Textfeld 6"/>
          <p:cNvSpPr txBox="1"/>
          <p:nvPr/>
        </p:nvSpPr>
        <p:spPr>
          <a:xfrm>
            <a:off x="3166574" y="3786996"/>
            <a:ext cx="7513608" cy="646331"/>
          </a:xfrm>
          <a:prstGeom prst="rect">
            <a:avLst/>
          </a:prstGeom>
          <a:noFill/>
        </p:spPr>
        <p:txBody>
          <a:bodyPr wrap="square" rtlCol="0">
            <a:spAutoFit/>
          </a:bodyPr>
          <a:lstStyle/>
          <a:p>
            <a:r>
              <a:rPr lang="de-DE" dirty="0" smtClean="0"/>
              <a:t>Unter „Verwalten“ kommt man auf die Einstellungen und kann Seitenzugriffe einstellen.</a:t>
            </a:r>
            <a:endParaRPr lang="de-DE" dirty="0"/>
          </a:p>
        </p:txBody>
      </p:sp>
    </p:spTree>
    <p:extLst>
      <p:ext uri="{BB962C8B-B14F-4D97-AF65-F5344CB8AC3E}">
        <p14:creationId xmlns:p14="http://schemas.microsoft.com/office/powerpoint/2010/main" val="6326353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latin typeface="+mj-lt"/>
              </a:rPr>
              <a:t>Bildmaterial</a:t>
            </a:r>
            <a:endParaRPr lang="de-DE" b="1" dirty="0">
              <a:latin typeface="+mj-lt"/>
            </a:endParaRPr>
          </a:p>
        </p:txBody>
      </p:sp>
      <p:sp>
        <p:nvSpPr>
          <p:cNvPr id="3" name="Inhaltsplatzhalter 2"/>
          <p:cNvSpPr>
            <a:spLocks noGrp="1"/>
          </p:cNvSpPr>
          <p:nvPr>
            <p:ph idx="1"/>
          </p:nvPr>
        </p:nvSpPr>
        <p:spPr/>
        <p:txBody>
          <a:bodyPr>
            <a:normAutofit/>
          </a:bodyPr>
          <a:lstStyle/>
          <a:p>
            <a:pPr marL="0" indent="0">
              <a:buNone/>
            </a:pPr>
            <a:r>
              <a:rPr lang="de-DE" sz="2400" dirty="0" smtClean="0">
                <a:latin typeface="+mn-lt"/>
              </a:rPr>
              <a:t>Bevor man zur Einrichtung der Seite schreitet, ist es empfehlenswert, einige Bilder parat zu haben. Facebook Seiten verfügen genauso wie private Profile über ein Titelbild und ein Profilbild.</a:t>
            </a:r>
            <a:endParaRPr lang="de-DE" sz="2400" dirty="0">
              <a:latin typeface="+mn-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spTree>
    <p:extLst>
      <p:ext uri="{BB962C8B-B14F-4D97-AF65-F5344CB8AC3E}">
        <p14:creationId xmlns:p14="http://schemas.microsoft.com/office/powerpoint/2010/main" val="24957326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2109" y="603849"/>
            <a:ext cx="2396816" cy="519310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5125" y="603849"/>
            <a:ext cx="2345058" cy="508095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6384" y="565689"/>
            <a:ext cx="2362670" cy="511911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feld 8"/>
          <p:cNvSpPr txBox="1"/>
          <p:nvPr/>
        </p:nvSpPr>
        <p:spPr>
          <a:xfrm>
            <a:off x="4528868" y="234517"/>
            <a:ext cx="1984076" cy="369332"/>
          </a:xfrm>
          <a:prstGeom prst="rect">
            <a:avLst/>
          </a:prstGeom>
          <a:noFill/>
        </p:spPr>
        <p:txBody>
          <a:bodyPr wrap="square" rtlCol="0">
            <a:spAutoFit/>
          </a:bodyPr>
          <a:lstStyle/>
          <a:p>
            <a:r>
              <a:rPr lang="de-DE" dirty="0" smtClean="0"/>
              <a:t>Task Zugriff</a:t>
            </a:r>
            <a:endParaRPr lang="de-DE" dirty="0"/>
          </a:p>
        </p:txBody>
      </p:sp>
      <p:sp>
        <p:nvSpPr>
          <p:cNvPr id="10" name="Textfeld 9"/>
          <p:cNvSpPr txBox="1"/>
          <p:nvPr/>
        </p:nvSpPr>
        <p:spPr>
          <a:xfrm>
            <a:off x="8057071" y="196357"/>
            <a:ext cx="1846053" cy="369332"/>
          </a:xfrm>
          <a:prstGeom prst="rect">
            <a:avLst/>
          </a:prstGeom>
          <a:noFill/>
        </p:spPr>
        <p:txBody>
          <a:bodyPr wrap="square" rtlCol="0">
            <a:spAutoFit/>
          </a:bodyPr>
          <a:lstStyle/>
          <a:p>
            <a:r>
              <a:rPr lang="de-DE" dirty="0" smtClean="0"/>
              <a:t>Facebook Zugriff</a:t>
            </a:r>
            <a:endParaRPr lang="de-DE" dirty="0"/>
          </a:p>
        </p:txBody>
      </p:sp>
    </p:spTree>
    <p:extLst>
      <p:ext uri="{BB962C8B-B14F-4D97-AF65-F5344CB8AC3E}">
        <p14:creationId xmlns:p14="http://schemas.microsoft.com/office/powerpoint/2010/main" val="3467936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0371" y="267418"/>
            <a:ext cx="2663572" cy="577107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feld 5"/>
          <p:cNvSpPr txBox="1"/>
          <p:nvPr/>
        </p:nvSpPr>
        <p:spPr>
          <a:xfrm>
            <a:off x="819508" y="2570672"/>
            <a:ext cx="3450567" cy="954107"/>
          </a:xfrm>
          <a:prstGeom prst="rect">
            <a:avLst/>
          </a:prstGeom>
          <a:noFill/>
        </p:spPr>
        <p:txBody>
          <a:bodyPr wrap="square" rtlCol="0">
            <a:spAutoFit/>
          </a:bodyPr>
          <a:lstStyle/>
          <a:p>
            <a:r>
              <a:rPr lang="de-DE" sz="2800" dirty="0" smtClean="0"/>
              <a:t>Nun können mehrere auf die Seite zugreifen</a:t>
            </a:r>
            <a:endParaRPr lang="de-DE" sz="2800" dirty="0"/>
          </a:p>
        </p:txBody>
      </p:sp>
    </p:spTree>
    <p:extLst>
      <p:ext uri="{BB962C8B-B14F-4D97-AF65-F5344CB8AC3E}">
        <p14:creationId xmlns:p14="http://schemas.microsoft.com/office/powerpoint/2010/main" val="15883092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713177"/>
          </a:xfrm>
        </p:spPr>
        <p:txBody>
          <a:bodyPr>
            <a:normAutofit/>
          </a:bodyPr>
          <a:lstStyle/>
          <a:p>
            <a:r>
              <a:rPr lang="de-DE" sz="3200" b="1" dirty="0" smtClean="0">
                <a:latin typeface="+mj-lt"/>
              </a:rPr>
              <a:t>Zugriff entfernen</a:t>
            </a:r>
            <a:endParaRPr lang="de-DE" sz="3200" b="1" dirty="0">
              <a:latin typeface="+mj-lt"/>
            </a:endParaRPr>
          </a:p>
        </p:txBody>
      </p:sp>
      <p:sp>
        <p:nvSpPr>
          <p:cNvPr id="3" name="Inhaltsplatzhalter 2"/>
          <p:cNvSpPr>
            <a:spLocks noGrp="1"/>
          </p:cNvSpPr>
          <p:nvPr>
            <p:ph idx="1"/>
          </p:nvPr>
        </p:nvSpPr>
        <p:spPr>
          <a:xfrm>
            <a:off x="838200" y="1078302"/>
            <a:ext cx="10515600" cy="4351338"/>
          </a:xfrm>
        </p:spPr>
        <p:txBody>
          <a:bodyPr/>
          <a:lstStyle/>
          <a:p>
            <a:pPr marL="0" indent="0">
              <a:buNone/>
            </a:pPr>
            <a:r>
              <a:rPr lang="de-DE" dirty="0" smtClean="0">
                <a:latin typeface="+mn-lt"/>
              </a:rPr>
              <a:t>Die Zugriffsberechtigung kann jederzeit entzogen werden. Das ist vor allem dann praktisch, wenn der Ersteller der Seite sich zurückziehen möchte und jemand anderes das Ruder übernehmen soll.</a:t>
            </a:r>
            <a:br>
              <a:rPr lang="de-DE" dirty="0" smtClean="0">
                <a:latin typeface="+mn-lt"/>
              </a:rPr>
            </a:br>
            <a:r>
              <a:rPr lang="de-DE" dirty="0" smtClean="0">
                <a:latin typeface="+mn-lt"/>
              </a:rPr>
              <a:t>Diese Funktion ist am Desktop und Smartphone gleich einzugeben.</a:t>
            </a:r>
            <a:endParaRPr lang="de-DE" dirty="0">
              <a:latin typeface="+mn-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705" y="2144554"/>
            <a:ext cx="7129013" cy="36037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936952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sp>
        <p:nvSpPr>
          <p:cNvPr id="5" name="Textfeld 4"/>
          <p:cNvSpPr txBox="1"/>
          <p:nvPr/>
        </p:nvSpPr>
        <p:spPr>
          <a:xfrm>
            <a:off x="2628216" y="672860"/>
            <a:ext cx="6728604" cy="2246769"/>
          </a:xfrm>
          <a:prstGeom prst="rect">
            <a:avLst/>
          </a:prstGeom>
          <a:noFill/>
        </p:spPr>
        <p:txBody>
          <a:bodyPr wrap="square" rtlCol="0">
            <a:spAutoFit/>
          </a:bodyPr>
          <a:lstStyle/>
          <a:p>
            <a:pPr algn="ctr"/>
            <a:r>
              <a:rPr lang="de-DE" sz="2800" dirty="0" smtClean="0"/>
              <a:t>Viel Spaß nun beim Einrichten Eurer Facebook Seite. Wenn noch Fragen bestehen oder Hilfe gebraucht wird, stehe ich gerne zur Verfügung.</a:t>
            </a:r>
            <a:br>
              <a:rPr lang="de-DE" sz="2800" dirty="0" smtClean="0"/>
            </a:br>
            <a:r>
              <a:rPr lang="de-DE" sz="2800" dirty="0" smtClean="0"/>
              <a:t>Vielen Dank für Eure Aufmerksamkeit </a:t>
            </a:r>
            <a:endParaRPr lang="de-DE" sz="2800"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6302" y="2991928"/>
            <a:ext cx="2986177" cy="29861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7691267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1A0BC47-351C-4D42-B444-B65FDDA44286}"/>
              </a:ext>
            </a:extLst>
          </p:cNvPr>
          <p:cNvSpPr>
            <a:spLocks noGrp="1"/>
          </p:cNvSpPr>
          <p:nvPr>
            <p:ph type="ctrTitle"/>
          </p:nvPr>
        </p:nvSpPr>
        <p:spPr>
          <a:xfrm>
            <a:off x="911225" y="2711566"/>
            <a:ext cx="10477500" cy="1192284"/>
          </a:xfrm>
        </p:spPr>
        <p:txBody>
          <a:bodyPr>
            <a:noAutofit/>
          </a:bodyPr>
          <a:lstStyle/>
          <a:p>
            <a:r>
              <a:rPr lang="de-DE" sz="4000" b="1" dirty="0" smtClean="0">
                <a:latin typeface="+mj-lt"/>
                <a:cs typeface="Arial" panose="020B0604020202020204" pitchFamily="34" charset="0"/>
              </a:rPr>
              <a:t>Öffentlichkeitsarbeit mittels Facebook</a:t>
            </a:r>
            <a:br>
              <a:rPr lang="de-DE" sz="4000" b="1" dirty="0" smtClean="0">
                <a:latin typeface="+mj-lt"/>
                <a:cs typeface="Arial" panose="020B0604020202020204" pitchFamily="34" charset="0"/>
              </a:rPr>
            </a:br>
            <a:r>
              <a:rPr lang="de-DE" sz="4000" b="1" dirty="0" smtClean="0">
                <a:latin typeface="+mj-lt"/>
                <a:cs typeface="Arial" panose="020B0604020202020204" pitchFamily="34" charset="0"/>
              </a:rPr>
              <a:t>Teil 2 – Erstellung einer Seite</a:t>
            </a:r>
            <a:endParaRPr lang="de-DE" sz="4000" b="1" dirty="0">
              <a:latin typeface="+mj-lt"/>
              <a:cs typeface="Arial" panose="020B0604020202020204" pitchFamily="34" charset="0"/>
            </a:endParaRPr>
          </a:p>
        </p:txBody>
      </p:sp>
      <p:sp>
        <p:nvSpPr>
          <p:cNvPr id="3" name="Untertitel 2">
            <a:extLst>
              <a:ext uri="{FF2B5EF4-FFF2-40B4-BE49-F238E27FC236}">
                <a16:creationId xmlns="" xmlns:a16="http://schemas.microsoft.com/office/drawing/2014/main" id="{A451C070-0DE0-CD4C-83FD-484E6F8C7554}"/>
              </a:ext>
            </a:extLst>
          </p:cNvPr>
          <p:cNvSpPr>
            <a:spLocks noGrp="1"/>
          </p:cNvSpPr>
          <p:nvPr>
            <p:ph type="subTitle" idx="1"/>
          </p:nvPr>
        </p:nvSpPr>
        <p:spPr>
          <a:xfrm>
            <a:off x="1524000" y="4205809"/>
            <a:ext cx="9144000" cy="1655762"/>
          </a:xfrm>
        </p:spPr>
        <p:txBody>
          <a:bodyPr>
            <a:normAutofit/>
          </a:bodyPr>
          <a:lstStyle/>
          <a:p>
            <a:r>
              <a:rPr lang="de-DE" b="1" dirty="0" smtClean="0">
                <a:latin typeface="+mn-lt"/>
              </a:rPr>
              <a:t>Carmen Weber – DM4EAX</a:t>
            </a:r>
            <a:endParaRPr lang="de-DE" b="1" dirty="0">
              <a:latin typeface="+mn-lt"/>
            </a:endParaRPr>
          </a:p>
          <a:p>
            <a:r>
              <a:rPr lang="de-DE" b="1" dirty="0" smtClean="0">
                <a:latin typeface="+mn-lt"/>
                <a:cs typeface="Consolas" panose="020B0609020204030204" pitchFamily="49" charset="0"/>
              </a:rPr>
              <a:t>dm4eax@darc.de </a:t>
            </a:r>
            <a:r>
              <a:rPr lang="de-DE" b="1" dirty="0">
                <a:latin typeface="+mn-lt"/>
                <a:cs typeface="Consolas" panose="020B0609020204030204" pitchFamily="49" charset="0"/>
              </a:rPr>
              <a:t>oder </a:t>
            </a:r>
            <a:r>
              <a:rPr lang="de-DE" b="1" dirty="0" smtClean="0">
                <a:latin typeface="+mn-lt"/>
              </a:rPr>
              <a:t>@hhkv2:darc.de </a:t>
            </a:r>
            <a:endParaRPr lang="en-GB" b="1" dirty="0">
              <a:latin typeface="+mn-lt"/>
              <a:cs typeface="Consolas" panose="020B0609020204030204" pitchFamily="49" charset="0"/>
            </a:endParaRPr>
          </a:p>
        </p:txBody>
      </p:sp>
      <p:sp>
        <p:nvSpPr>
          <p:cNvPr id="8" name="Textfeld 7">
            <a:extLst>
              <a:ext uri="{FF2B5EF4-FFF2-40B4-BE49-F238E27FC236}">
                <a16:creationId xmlns="" xmlns:a16="http://schemas.microsoft.com/office/drawing/2014/main" id="{0C378545-0DFD-594A-BCFE-37C5FFB55605}"/>
              </a:ext>
            </a:extLst>
          </p:cNvPr>
          <p:cNvSpPr txBox="1"/>
          <p:nvPr/>
        </p:nvSpPr>
        <p:spPr>
          <a:xfrm>
            <a:off x="5605485" y="5735697"/>
            <a:ext cx="5790368" cy="369332"/>
          </a:xfrm>
          <a:prstGeom prst="rect">
            <a:avLst/>
          </a:prstGeom>
          <a:noFill/>
        </p:spPr>
        <p:txBody>
          <a:bodyPr wrap="none" rtlCol="0">
            <a:spAutoFit/>
          </a:bodyPr>
          <a:lstStyle/>
          <a:p>
            <a:pPr algn="r"/>
            <a:r>
              <a:rPr lang="de-DE" dirty="0" smtClean="0"/>
              <a:t>Referat für Öffentlichkeitsarbeit Ortsverband Ruhrgebiet L33</a:t>
            </a:r>
            <a:endParaRPr lang="de-DE" dirty="0"/>
          </a:p>
        </p:txBody>
      </p:sp>
      <p:sp>
        <p:nvSpPr>
          <p:cNvPr id="10" name="Footer Placeholder 4">
            <a:extLst>
              <a:ext uri="{FF2B5EF4-FFF2-40B4-BE49-F238E27FC236}">
                <a16:creationId xmlns="" xmlns:a16="http://schemas.microsoft.com/office/drawing/2014/main" id="{E219621C-6582-CA47-AF09-E7C1FF5F5350}"/>
              </a:ext>
            </a:extLst>
          </p:cNvPr>
          <p:cNvSpPr>
            <a:spLocks noGrp="1"/>
          </p:cNvSpPr>
          <p:nvPr>
            <p:ph type="ftr" sz="quarter" idx="3"/>
          </p:nvPr>
        </p:nvSpPr>
        <p:spPr>
          <a:xfrm>
            <a:off x="1884556" y="6356350"/>
            <a:ext cx="8664498" cy="365125"/>
          </a:xfrm>
          <a:prstGeom prst="rect">
            <a:avLst/>
          </a:prstGeom>
        </p:spPr>
        <p:txBody>
          <a:bodyPr vert="horz" lIns="91440" tIns="45720" rIns="91440" bIns="45720" rtlCol="0" anchor="ctr"/>
          <a:lstStyle>
            <a:lvl1pPr algn="ctr">
              <a:defRPr sz="1200" b="0" i="0">
                <a:solidFill>
                  <a:schemeClr val="tx1">
                    <a:tint val="75000"/>
                  </a:schemeClr>
                </a:solidFill>
                <a:latin typeface="Frutiger LT Com 45 Light" panose="020B0303030504020204" pitchFamily="34" charset="77"/>
              </a:defRPr>
            </a:lvl1pPr>
          </a:lstStyle>
          <a:p>
            <a:r>
              <a:rPr lang="de-DE" dirty="0" smtClean="0">
                <a:latin typeface="+mn-lt"/>
              </a:rPr>
              <a:t>Carmen Weber - DM4EAX </a:t>
            </a:r>
            <a:endParaRPr lang="de-DE" dirty="0">
              <a:latin typeface="+mn-lt"/>
            </a:endParaRPr>
          </a:p>
        </p:txBody>
      </p:sp>
      <p:pic>
        <p:nvPicPr>
          <p:cNvPr id="5" name="Grafik 4">
            <a:extLst>
              <a:ext uri="{FF2B5EF4-FFF2-40B4-BE49-F238E27FC236}">
                <a16:creationId xmlns="" xmlns:a16="http://schemas.microsoft.com/office/drawing/2014/main" id="{165B8AA6-BDF5-0AC5-9C1C-DD91A2292AB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1225" y="5001368"/>
            <a:ext cx="2232025" cy="1047899"/>
          </a:xfrm>
          <a:prstGeom prst="rect">
            <a:avLst/>
          </a:prstGeom>
        </p:spPr>
      </p:pic>
    </p:spTree>
    <p:extLst>
      <p:ext uri="{BB962C8B-B14F-4D97-AF65-F5344CB8AC3E}">
        <p14:creationId xmlns:p14="http://schemas.microsoft.com/office/powerpoint/2010/main" val="2666573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latin typeface="+mj-lt"/>
              </a:rPr>
              <a:t>Richtiger Name</a:t>
            </a:r>
            <a:endParaRPr lang="de-DE" b="1" dirty="0">
              <a:latin typeface="+mj-lt"/>
            </a:endParaRPr>
          </a:p>
        </p:txBody>
      </p:sp>
      <p:sp>
        <p:nvSpPr>
          <p:cNvPr id="3" name="Inhaltsplatzhalter 2"/>
          <p:cNvSpPr>
            <a:spLocks noGrp="1"/>
          </p:cNvSpPr>
          <p:nvPr>
            <p:ph idx="1"/>
          </p:nvPr>
        </p:nvSpPr>
        <p:spPr/>
        <p:txBody>
          <a:bodyPr/>
          <a:lstStyle/>
          <a:p>
            <a:pPr marL="0" indent="0">
              <a:buNone/>
            </a:pPr>
            <a:r>
              <a:rPr lang="de-DE" dirty="0" smtClean="0">
                <a:latin typeface="+mn-lt"/>
              </a:rPr>
              <a:t>Bevor man die Seite einrichtet, ist es ebenfalls erforderlich, das man sich über den Namen der Seite Gedanken macht. Es ist prinzipiell möglich den Namen zu ändern, das ist jedoch nicht empfehlenswert, da der Name sich bei </a:t>
            </a:r>
            <a:r>
              <a:rPr lang="de-DE" dirty="0" err="1" smtClean="0">
                <a:latin typeface="+mn-lt"/>
              </a:rPr>
              <a:t>Followern</a:t>
            </a:r>
            <a:r>
              <a:rPr lang="de-DE" dirty="0" smtClean="0">
                <a:latin typeface="+mn-lt"/>
              </a:rPr>
              <a:t> einprägt.</a:t>
            </a:r>
            <a:br>
              <a:rPr lang="de-DE" dirty="0" smtClean="0">
                <a:latin typeface="+mn-lt"/>
              </a:rPr>
            </a:br>
            <a:r>
              <a:rPr lang="de-DE" dirty="0" smtClean="0">
                <a:latin typeface="+mn-lt"/>
              </a:rPr>
              <a:t/>
            </a:r>
            <a:br>
              <a:rPr lang="de-DE" dirty="0" smtClean="0">
                <a:latin typeface="+mn-lt"/>
              </a:rPr>
            </a:br>
            <a:r>
              <a:rPr lang="de-DE" dirty="0" smtClean="0">
                <a:latin typeface="+mn-lt"/>
              </a:rPr>
              <a:t>Ich empfehle zwecks der Corporate Identity:</a:t>
            </a:r>
            <a:br>
              <a:rPr lang="de-DE" dirty="0" smtClean="0">
                <a:latin typeface="+mn-lt"/>
              </a:rPr>
            </a:br>
            <a:r>
              <a:rPr lang="de-DE" dirty="0" smtClean="0">
                <a:latin typeface="+mn-lt"/>
              </a:rPr>
              <a:t/>
            </a:r>
            <a:br>
              <a:rPr lang="de-DE" dirty="0" smtClean="0">
                <a:latin typeface="+mn-lt"/>
              </a:rPr>
            </a:br>
            <a:r>
              <a:rPr lang="de-DE" dirty="0" smtClean="0">
                <a:latin typeface="+mn-lt"/>
              </a:rPr>
              <a:t>DARC e.V. Ortsverband </a:t>
            </a:r>
            <a:r>
              <a:rPr lang="de-DE" b="1" dirty="0" smtClean="0">
                <a:solidFill>
                  <a:srgbClr val="FF0000"/>
                </a:solidFill>
                <a:latin typeface="+mn-lt"/>
              </a:rPr>
              <a:t>Name des OVs und DOK</a:t>
            </a:r>
          </a:p>
          <a:p>
            <a:pPr marL="0" indent="0">
              <a:buNone/>
            </a:pPr>
            <a:r>
              <a:rPr lang="de-DE" dirty="0" smtClean="0">
                <a:latin typeface="+mn-lt"/>
              </a:rPr>
              <a:t>Beispiel: </a:t>
            </a:r>
            <a:r>
              <a:rPr lang="de-DE" dirty="0"/>
              <a:t>DARC e.V. Ortsverband Ruhrgebiet L33</a:t>
            </a:r>
            <a:endParaRPr lang="de-DE" b="1" dirty="0">
              <a:solidFill>
                <a:srgbClr val="FF0000"/>
              </a:solidFill>
              <a:latin typeface="+mn-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spTree>
    <p:extLst>
      <p:ext uri="{BB962C8B-B14F-4D97-AF65-F5344CB8AC3E}">
        <p14:creationId xmlns:p14="http://schemas.microsoft.com/office/powerpoint/2010/main" val="6593584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latin typeface="+mj-lt"/>
              </a:rPr>
              <a:t>Erstellen der Seite – Erste Schritte</a:t>
            </a:r>
            <a:endParaRPr lang="de-DE" b="1" dirty="0">
              <a:latin typeface="+mj-lt"/>
            </a:endParaRPr>
          </a:p>
        </p:txBody>
      </p:sp>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113" y="1589803"/>
            <a:ext cx="6616460" cy="348253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3301" y="597765"/>
            <a:ext cx="2138024" cy="46323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feld 6"/>
          <p:cNvSpPr txBox="1"/>
          <p:nvPr/>
        </p:nvSpPr>
        <p:spPr>
          <a:xfrm>
            <a:off x="838200" y="5470085"/>
            <a:ext cx="7975773" cy="646331"/>
          </a:xfrm>
          <a:prstGeom prst="rect">
            <a:avLst/>
          </a:prstGeom>
          <a:noFill/>
        </p:spPr>
        <p:txBody>
          <a:bodyPr wrap="none" rtlCol="0">
            <a:spAutoFit/>
          </a:bodyPr>
          <a:lstStyle/>
          <a:p>
            <a:r>
              <a:rPr lang="de-DE" dirty="0" smtClean="0"/>
              <a:t>Button zu Facebook Seiten am Desktop links von der Timeline und bei Android App </a:t>
            </a:r>
            <a:br>
              <a:rPr lang="de-DE" dirty="0" smtClean="0"/>
            </a:br>
            <a:r>
              <a:rPr lang="de-DE" dirty="0" smtClean="0"/>
              <a:t>über den Button zum Profil oben rechts in der Ecke</a:t>
            </a:r>
            <a:endParaRPr lang="de-DE" dirty="0"/>
          </a:p>
        </p:txBody>
      </p:sp>
    </p:spTree>
    <p:extLst>
      <p:ext uri="{BB962C8B-B14F-4D97-AF65-F5344CB8AC3E}">
        <p14:creationId xmlns:p14="http://schemas.microsoft.com/office/powerpoint/2010/main" val="4096754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541" y="353584"/>
            <a:ext cx="6366294" cy="26707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0215" y="591639"/>
            <a:ext cx="2245522" cy="486529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extfeld 7"/>
          <p:cNvSpPr txBox="1"/>
          <p:nvPr/>
        </p:nvSpPr>
        <p:spPr>
          <a:xfrm>
            <a:off x="1308220" y="3979609"/>
            <a:ext cx="4013870" cy="1477328"/>
          </a:xfrm>
          <a:prstGeom prst="rect">
            <a:avLst/>
          </a:prstGeom>
          <a:noFill/>
        </p:spPr>
        <p:txBody>
          <a:bodyPr wrap="square" rtlCol="0">
            <a:spAutoFit/>
          </a:bodyPr>
          <a:lstStyle/>
          <a:p>
            <a:r>
              <a:rPr lang="de-DE" dirty="0" smtClean="0"/>
              <a:t>Am Desktop in der Linken Leiste entweder ganz oben, wenn noch keine Seite existiert oder bei Android App in der Leiste oberhalb, findet ihr den Button zur Seitenerstellung.</a:t>
            </a:r>
            <a:endParaRPr lang="de-DE" dirty="0"/>
          </a:p>
        </p:txBody>
      </p:sp>
    </p:spTree>
    <p:extLst>
      <p:ext uri="{BB962C8B-B14F-4D97-AF65-F5344CB8AC3E}">
        <p14:creationId xmlns:p14="http://schemas.microsoft.com/office/powerpoint/2010/main" val="531271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420" y="1043409"/>
            <a:ext cx="6512943" cy="33905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feld 5"/>
          <p:cNvSpPr txBox="1"/>
          <p:nvPr/>
        </p:nvSpPr>
        <p:spPr>
          <a:xfrm>
            <a:off x="526211" y="396816"/>
            <a:ext cx="4675062" cy="523220"/>
          </a:xfrm>
          <a:prstGeom prst="rect">
            <a:avLst/>
          </a:prstGeom>
          <a:noFill/>
        </p:spPr>
        <p:txBody>
          <a:bodyPr wrap="none" rtlCol="0">
            <a:spAutoFit/>
          </a:bodyPr>
          <a:lstStyle/>
          <a:p>
            <a:r>
              <a:rPr lang="de-DE" sz="2800" b="1" dirty="0" smtClean="0">
                <a:latin typeface="+mj-lt"/>
              </a:rPr>
              <a:t>Seite erstellen auf dem Desktop</a:t>
            </a:r>
            <a:endParaRPr lang="de-DE" sz="2800" b="1" dirty="0">
              <a:latin typeface="+mj-lt"/>
            </a:endParaRP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9" y="2653237"/>
            <a:ext cx="6633713" cy="3313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feld 9"/>
          <p:cNvSpPr txBox="1"/>
          <p:nvPr/>
        </p:nvSpPr>
        <p:spPr>
          <a:xfrm>
            <a:off x="377539" y="4824033"/>
            <a:ext cx="4188326" cy="1200329"/>
          </a:xfrm>
          <a:prstGeom prst="rect">
            <a:avLst/>
          </a:prstGeom>
          <a:noFill/>
        </p:spPr>
        <p:txBody>
          <a:bodyPr wrap="none" rtlCol="0">
            <a:spAutoFit/>
          </a:bodyPr>
          <a:lstStyle/>
          <a:p>
            <a:r>
              <a:rPr lang="de-DE" dirty="0" smtClean="0"/>
              <a:t>Wie eingangs schon erwähnt, </a:t>
            </a:r>
            <a:br>
              <a:rPr lang="de-DE" dirty="0" smtClean="0"/>
            </a:br>
            <a:r>
              <a:rPr lang="de-DE" dirty="0" smtClean="0"/>
              <a:t>ist der Name der Seite ein wichtiger Punkt,</a:t>
            </a:r>
            <a:br>
              <a:rPr lang="de-DE" dirty="0" smtClean="0"/>
            </a:br>
            <a:r>
              <a:rPr lang="de-DE" dirty="0" smtClean="0"/>
              <a:t>damit Follower oder Interessierte, den</a:t>
            </a:r>
            <a:br>
              <a:rPr lang="de-DE" dirty="0" smtClean="0"/>
            </a:br>
            <a:r>
              <a:rPr lang="de-DE" dirty="0" smtClean="0"/>
              <a:t>OV leicht über die Facebook Suche finden.</a:t>
            </a:r>
            <a:endParaRPr lang="de-DE" dirty="0"/>
          </a:p>
        </p:txBody>
      </p:sp>
    </p:spTree>
    <p:extLst>
      <p:ext uri="{BB962C8B-B14F-4D97-AF65-F5344CB8AC3E}">
        <p14:creationId xmlns:p14="http://schemas.microsoft.com/office/powerpoint/2010/main" val="9127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Carmen Weber - DM4EAX </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683" y="484605"/>
            <a:ext cx="6728604" cy="3249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054" y="2079299"/>
            <a:ext cx="8230980" cy="3668153"/>
          </a:xfrm>
          <a:prstGeom prst="snip2DiagRect">
            <a:avLst>
              <a:gd name="adj1" fmla="val 577"/>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feld 6"/>
          <p:cNvSpPr txBox="1"/>
          <p:nvPr/>
        </p:nvSpPr>
        <p:spPr>
          <a:xfrm>
            <a:off x="224452" y="4728462"/>
            <a:ext cx="2707664" cy="1323439"/>
          </a:xfrm>
          <a:prstGeom prst="rect">
            <a:avLst/>
          </a:prstGeom>
          <a:noFill/>
        </p:spPr>
        <p:txBody>
          <a:bodyPr wrap="none" rtlCol="0">
            <a:spAutoFit/>
          </a:bodyPr>
          <a:lstStyle/>
          <a:p>
            <a:r>
              <a:rPr lang="de-DE" sz="1600" dirty="0" smtClean="0"/>
              <a:t>Das hinzufügen von weiteren </a:t>
            </a:r>
            <a:br>
              <a:rPr lang="de-DE" sz="1600" dirty="0" smtClean="0"/>
            </a:br>
            <a:r>
              <a:rPr lang="de-DE" sz="1600" dirty="0" smtClean="0"/>
              <a:t>Infos wie den Link zur</a:t>
            </a:r>
            <a:br>
              <a:rPr lang="de-DE" sz="1600" dirty="0" smtClean="0"/>
            </a:br>
            <a:r>
              <a:rPr lang="de-DE" sz="1600" dirty="0" smtClean="0"/>
              <a:t>Homepage oder auch den Ort </a:t>
            </a:r>
            <a:br>
              <a:rPr lang="de-DE" sz="1600" dirty="0" smtClean="0"/>
            </a:br>
            <a:r>
              <a:rPr lang="de-DE" sz="1600" dirty="0" smtClean="0"/>
              <a:t>des OV Heims, ist</a:t>
            </a:r>
            <a:r>
              <a:rPr lang="de-DE" sz="1600" dirty="0"/>
              <a:t> h</a:t>
            </a:r>
            <a:r>
              <a:rPr lang="de-DE" sz="1600" dirty="0" smtClean="0"/>
              <a:t>ilfreich für </a:t>
            </a:r>
            <a:br>
              <a:rPr lang="de-DE" sz="1600" dirty="0" smtClean="0"/>
            </a:br>
            <a:r>
              <a:rPr lang="de-DE" sz="1600" dirty="0" smtClean="0"/>
              <a:t>alle Interessierten.</a:t>
            </a:r>
            <a:endParaRPr lang="de-DE" sz="1600" dirty="0"/>
          </a:p>
        </p:txBody>
      </p:sp>
    </p:spTree>
    <p:extLst>
      <p:ext uri="{BB962C8B-B14F-4D97-AF65-F5344CB8AC3E}">
        <p14:creationId xmlns:p14="http://schemas.microsoft.com/office/powerpoint/2010/main" val="15485646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ARC">
      <a:dk1>
        <a:srgbClr val="000000"/>
      </a:dk1>
      <a:lt1>
        <a:srgbClr val="FFFFFF"/>
      </a:lt1>
      <a:dk2>
        <a:srgbClr val="18487D"/>
      </a:dk2>
      <a:lt2>
        <a:srgbClr val="919191"/>
      </a:lt2>
      <a:accent1>
        <a:srgbClr val="47ABE8"/>
      </a:accent1>
      <a:accent2>
        <a:srgbClr val="3888C3"/>
      </a:accent2>
      <a:accent3>
        <a:srgbClr val="2668A0"/>
      </a:accent3>
      <a:accent4>
        <a:srgbClr val="092C5C"/>
      </a:accent4>
      <a:accent5>
        <a:srgbClr val="3BB583"/>
      </a:accent5>
      <a:accent6>
        <a:srgbClr val="FE756C"/>
      </a:accent6>
      <a:hlink>
        <a:srgbClr val="25BAE2"/>
      </a:hlink>
      <a:folHlink>
        <a:srgbClr val="B1C8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918</Words>
  <Application>Microsoft Office PowerPoint</Application>
  <PresentationFormat>Breitbild</PresentationFormat>
  <Paragraphs>107</Paragraphs>
  <Slides>44</Slides>
  <Notes>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44</vt:i4>
      </vt:variant>
    </vt:vector>
  </HeadingPairs>
  <TitlesOfParts>
    <vt:vector size="51" baseType="lpstr">
      <vt:lpstr>Consolas</vt:lpstr>
      <vt:lpstr>Calibri</vt:lpstr>
      <vt:lpstr>Frutiger LT Com 45 Light</vt:lpstr>
      <vt:lpstr>Calibri Light</vt:lpstr>
      <vt:lpstr>Arial</vt:lpstr>
      <vt:lpstr>Wingdings</vt:lpstr>
      <vt:lpstr>Office Theme</vt:lpstr>
      <vt:lpstr>Öffentlichkeitsarbeit mittels Facebook Teil 2 – Erstellung einer Seite</vt:lpstr>
      <vt:lpstr>Grundlagen</vt:lpstr>
      <vt:lpstr>Unterschied Profil und Seite</vt:lpstr>
      <vt:lpstr>Bildmaterial</vt:lpstr>
      <vt:lpstr>Richtiger Name</vt:lpstr>
      <vt:lpstr>Erstellen der Seite – Erste Schritte</vt:lpstr>
      <vt:lpstr>PowerPoint-Präsentation</vt:lpstr>
      <vt:lpstr>PowerPoint-Präsentation</vt:lpstr>
      <vt:lpstr>PowerPoint-Präsentation</vt:lpstr>
      <vt:lpstr>PowerPoint-Präsentation</vt:lpstr>
      <vt:lpstr>Profil- und Titelbild hinzufügen</vt:lpstr>
      <vt:lpstr>PowerPoint-Präsentation</vt:lpstr>
      <vt:lpstr>PowerPoint-Präsentation</vt:lpstr>
      <vt:lpstr>Wie bekommt meine Seite die ersten Follower?</vt:lpstr>
      <vt:lpstr>Geschafft – Die Seite ist erstellt</vt:lpstr>
      <vt:lpstr>Zugriff anderer User auf die Seite als Redakteur oder, oder, oder, …</vt:lpstr>
      <vt:lpstr>Einstellung</vt:lpstr>
      <vt:lpstr>PowerPoint-Präsentation</vt:lpstr>
      <vt:lpstr>PowerPoint-Präsentation</vt:lpstr>
      <vt:lpstr>PowerPoint-Präsentation</vt:lpstr>
      <vt:lpstr>PowerPoint-Präsentation</vt:lpstr>
      <vt:lpstr>PowerPoint-Präsentation</vt:lpstr>
      <vt:lpstr>Zugriff entziehen</vt:lpstr>
      <vt:lpstr>PowerPoint-Präsentation</vt:lpstr>
      <vt:lpstr>Übersicht Dashboard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Einrichtung einer Seite über die Android App</vt:lpstr>
      <vt:lpstr>PowerPoint-Präsentation</vt:lpstr>
      <vt:lpstr>PowerPoint-Präsentation</vt:lpstr>
      <vt:lpstr>PowerPoint-Präsentation</vt:lpstr>
      <vt:lpstr>Nun können Freunde eingeladen werden</vt:lpstr>
      <vt:lpstr>Letzte Einstellung bevor die Seite erstellt ist</vt:lpstr>
      <vt:lpstr>PowerPoint-Präsentation</vt:lpstr>
      <vt:lpstr>PowerPoint-Präsentation</vt:lpstr>
      <vt:lpstr>PowerPoint-Präsentation</vt:lpstr>
      <vt:lpstr>Zugriff entfernen</vt:lpstr>
      <vt:lpstr>PowerPoint-Präsentation</vt:lpstr>
      <vt:lpstr>Öffentlichkeitsarbeit mittels Facebook Teil 2 – Erstellung einer Seite</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Jung, Matthias</dc:creator>
  <cp:keywords/>
  <dc:description/>
  <cp:lastModifiedBy>Microsoft-Konto</cp:lastModifiedBy>
  <cp:revision>220</cp:revision>
  <cp:lastPrinted>2021-06-14T21:04:28Z</cp:lastPrinted>
  <dcterms:created xsi:type="dcterms:W3CDTF">2021-06-10T10:06:21Z</dcterms:created>
  <dcterms:modified xsi:type="dcterms:W3CDTF">2022-12-06T16:21:44Z</dcterms:modified>
  <cp:category/>
</cp:coreProperties>
</file>