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56652-9732-4CC6-AA55-F9870F4E5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98C8C8-E317-44C0-AC50-EC6EE0048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C8E906-EF18-4A62-A8F8-BE373BFD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9448C9-CE0B-4CEC-846A-7A29658A0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14C58C-844C-4955-A1E1-AA625A73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32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043BE-D74E-4479-841F-3EAE3647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DB456B-1FEF-4FCB-B431-3B7F16DD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CCAE1-28B9-4160-9C45-F132802C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DB68E4-3DD7-4081-B255-BBCB546E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C64B2C-3C86-45B2-8A7B-983C1B9F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80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83DEF6-20B7-4326-A213-C4ABD8CF56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2968A3-23EB-4059-8CED-1780D968C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7BA5F7-8F98-4333-9387-8AA7AE93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E75D52-0C8F-46D8-B8BB-0CD8CC19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B66138-BA13-4252-9644-CF218151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46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22C81-4C37-4E3B-A0E7-6D94D0986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BE22F5-CD3D-4F4C-8EFF-72009B85F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F82776-1103-41AF-AC7E-AB8C023C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5E0DC2-B8E3-4213-9D18-40171E97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1CAC97-93F0-4716-9B38-8B60BF83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85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BE39B-17A6-4065-92C3-9304531FF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C7DEBE-B756-47D4-A855-AF46EDACC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45C24-E49A-47A6-9299-21FC0001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936D81-1ABC-4718-A1CB-404B7185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DC51C-FA99-41BB-9813-3A12A408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01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D2C67-771C-4F3D-8176-D87B79E1F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BDC814-33BC-4CCD-9AA7-B3044A271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CD2DDE-DA4D-47FF-A9BE-B66312B52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13D570-A263-4D85-AD96-FC39FFC5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1CA032-14E3-4A28-8D73-AF210243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EE05B8-B611-4874-9BE7-C4144535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67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AA59A-D38A-4763-AE6D-B523F0765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CFB86C-72F3-4794-9D01-ABC4CC50F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4381A2-B0F9-471F-B120-1904FF4B0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58A7373-E4E2-4CD9-84C1-A3FA24B57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A4B721D-0C44-4465-B2C3-962AB0C92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2D7D0CD-2DD3-425D-A822-26C4491B6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AAC9D18-AE76-46E2-9ABF-BF0C5C88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56C665B-CFA5-4DAE-AD94-3950C9C0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939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DB762-FF90-41EC-B4D7-AE478D2F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28588B-D4BA-463A-9DA9-59298E667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54DC20-E4C6-4A95-8B03-6CAD5FDE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961F00-18AF-43A8-A077-61866B37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89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A38D5C-76AF-4D5B-BE7C-59F3CE19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A53958-291C-468E-97BE-873D74C4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F33EEB-BBE6-40B8-96A3-AB09D727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3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DBA927-4B37-4ECB-9735-85EFC44E8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350B0B-1317-4593-BDFE-C4A68C7DE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F70EB3-9D3D-4429-9E93-2CBF3F62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CCAB6D-9AB9-46CC-AA04-D677E986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1363FC-3825-4893-B5F5-5F53CB5E9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A5E026-F652-41E9-A778-EB245E12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8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E436B-9D23-4E3B-8C97-0BAF1651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14AB85-B684-4EC6-9759-FFC5B64CE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4B11AC-BAAF-4865-823B-69BFFFD41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ADB4E9-D3EF-45EA-9D93-7BDB0091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AFBB9A-AF90-4531-A14A-BB1B7C7F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7B970D-79A5-4C9E-900E-E2F53DA6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41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7635DC3-9D13-4DDE-8825-2D9AF082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5F5C75-7C3D-4A8B-9C45-E3DF866AF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DF52D1-F709-4440-B2BD-19826089E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F3275-A2CB-42FB-8D2D-3BE5419F7682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08D3A3-00CD-4F12-8A47-29E476712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587131-8D34-4183-908F-7D39ED2FB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C6990-F7BE-4D02-92D8-01E059E369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96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de-de/software-download/windows11" TargetMode="External"/><Relationship Id="rId2" Type="http://schemas.openxmlformats.org/officeDocument/2006/relationships/hyperlink" Target="https://aka.ms/GetPCHealthCheckApp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appuals.com/bypass-windows-11-installation-requirement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9FA2B-4EEB-40BE-B788-604609FAED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Windows 11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3DDEC4-639C-46E9-9D76-875C48E58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Neuinstallation / Upgrade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812F32BD-3FC7-47CC-8552-CB409B53D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96" b="29396"/>
          <a:stretch>
            <a:fillRect/>
          </a:stretch>
        </p:blipFill>
        <p:spPr bwMode="auto">
          <a:xfrm>
            <a:off x="5205663" y="4223837"/>
            <a:ext cx="161925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96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E4598-A819-4B39-A34F-9E0146E3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https://aka.ms/GetPCHealthCheckApp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DCF4E-687A-4F63-B381-142E8CEC8A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PC unterstützt die Anforderungen</a:t>
            </a:r>
          </a:p>
          <a:p>
            <a:r>
              <a:rPr lang="de-DE" dirty="0">
                <a:hlinkClick r:id="rId3"/>
              </a:rPr>
              <a:t>https://www.microsoft.com/de-de/software-download/windows11</a:t>
            </a:r>
            <a:endParaRPr lang="de-DE" dirty="0"/>
          </a:p>
          <a:p>
            <a:r>
              <a:rPr lang="de-DE" b="0" i="0" dirty="0">
                <a:effectLst/>
                <a:latin typeface="wf_segoe-ui_light"/>
              </a:rPr>
              <a:t>Installationsassistent für Windows 11 ausführen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CD8980-5FEE-424A-A1A8-D06E6F0D63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/>
              <a:t>PC unterstützt die Anforderungen NICHT</a:t>
            </a:r>
          </a:p>
          <a:p>
            <a:r>
              <a:rPr lang="de-DE" dirty="0">
                <a:hlinkClick r:id="rId4"/>
              </a:rPr>
              <a:t>https://appuals.com/bypass-windows-11-installation-requirements/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98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78589-B778-43C1-8B42-979E8D368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highlight>
                  <a:srgbClr val="FFFF00"/>
                </a:highlight>
              </a:rPr>
              <a:t>REQUIREMENTS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EF4A80FD-7B38-43A3-B080-7F827DADFE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232422"/>
              </p:ext>
            </p:extLst>
          </p:nvPr>
        </p:nvGraphicFramePr>
        <p:xfrm>
          <a:off x="838200" y="1690689"/>
          <a:ext cx="10431379" cy="5005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1710">
                  <a:extLst>
                    <a:ext uri="{9D8B030D-6E8A-4147-A177-3AD203B41FA5}">
                      <a16:colId xmlns:a16="http://schemas.microsoft.com/office/drawing/2014/main" val="1821646207"/>
                    </a:ext>
                  </a:extLst>
                </a:gridCol>
                <a:gridCol w="6757911">
                  <a:extLst>
                    <a:ext uri="{9D8B030D-6E8A-4147-A177-3AD203B41FA5}">
                      <a16:colId xmlns:a16="http://schemas.microsoft.com/office/drawing/2014/main" val="2278276444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791125959"/>
                    </a:ext>
                  </a:extLst>
                </a:gridCol>
              </a:tblGrid>
              <a:tr h="416977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 NAME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 DESCRIPTION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2794867980"/>
                  </a:ext>
                </a:extLst>
              </a:tr>
              <a:tr h="535801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Processor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1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gigahertz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(GHz)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or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faster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with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two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or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more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cores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>
                          <a:effectLst/>
                        </a:rPr>
                        <a:t>on a </a:t>
                      </a:r>
                      <a:r>
                        <a:rPr lang="de-DE" sz="1400" dirty="0" err="1">
                          <a:effectLst/>
                        </a:rPr>
                        <a:t>compatible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64-bit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processor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or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system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on a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chip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(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SoC</a:t>
                      </a:r>
                      <a:r>
                        <a:rPr lang="de-DE" sz="1400" dirty="0">
                          <a:effectLst/>
                        </a:rPr>
                        <a:t>).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3797581902"/>
                  </a:ext>
                </a:extLst>
              </a:tr>
              <a:tr h="416977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RAM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4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gigabyte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(GB).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highlight>
                          <a:srgbClr val="FFFF00"/>
                        </a:highlight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3832664139"/>
                  </a:ext>
                </a:extLst>
              </a:tr>
              <a:tr h="672323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Storage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64 GB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or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larger </a:t>
                      </a:r>
                      <a:r>
                        <a:rPr lang="de-DE" sz="1400" dirty="0" err="1">
                          <a:effectLst/>
                        </a:rPr>
                        <a:t>storage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device</a:t>
                      </a:r>
                      <a:r>
                        <a:rPr lang="de-DE" sz="1400" dirty="0">
                          <a:effectLst/>
                        </a:rPr>
                        <a:t> Note: See </a:t>
                      </a:r>
                      <a:r>
                        <a:rPr lang="de-DE" sz="1400" dirty="0" err="1">
                          <a:effectLst/>
                        </a:rPr>
                        <a:t>below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under</a:t>
                      </a:r>
                      <a:r>
                        <a:rPr lang="de-DE" sz="1400" dirty="0">
                          <a:effectLst/>
                        </a:rPr>
                        <a:t> “More </a:t>
                      </a:r>
                      <a:r>
                        <a:rPr lang="de-DE" sz="1400" dirty="0" err="1">
                          <a:effectLst/>
                        </a:rPr>
                        <a:t>information</a:t>
                      </a:r>
                      <a:r>
                        <a:rPr lang="de-DE" sz="1400" dirty="0">
                          <a:effectLst/>
                        </a:rPr>
                        <a:t> on </a:t>
                      </a:r>
                      <a:r>
                        <a:rPr lang="de-DE" sz="1400" dirty="0" err="1">
                          <a:effectLst/>
                        </a:rPr>
                        <a:t>storage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space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to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keep</a:t>
                      </a:r>
                      <a:r>
                        <a:rPr lang="de-DE" sz="1400" dirty="0">
                          <a:effectLst/>
                        </a:rPr>
                        <a:t> Windows 11 </a:t>
                      </a:r>
                      <a:r>
                        <a:rPr lang="de-DE" sz="1400" dirty="0" err="1">
                          <a:effectLst/>
                        </a:rPr>
                        <a:t>up</a:t>
                      </a:r>
                      <a:r>
                        <a:rPr lang="de-DE" sz="1400" dirty="0">
                          <a:effectLst/>
                        </a:rPr>
                        <a:t>-</a:t>
                      </a:r>
                      <a:r>
                        <a:rPr lang="de-DE" sz="1400" dirty="0" err="1">
                          <a:effectLst/>
                        </a:rPr>
                        <a:t>to</a:t>
                      </a:r>
                      <a:r>
                        <a:rPr lang="de-DE" sz="1400" dirty="0">
                          <a:effectLst/>
                        </a:rPr>
                        <a:t>-date” </a:t>
                      </a:r>
                      <a:r>
                        <a:rPr lang="de-DE" sz="1400" dirty="0" err="1">
                          <a:effectLst/>
                        </a:rPr>
                        <a:t>for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more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details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1700334160"/>
                  </a:ext>
                </a:extLst>
              </a:tr>
              <a:tr h="416977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System firmware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UEFI, </a:t>
                      </a:r>
                      <a:r>
                        <a:rPr lang="de-DE" sz="1400" dirty="0">
                          <a:effectLst/>
                        </a:rPr>
                        <a:t>Secure Boot </a:t>
                      </a:r>
                      <a:r>
                        <a:rPr lang="de-DE" sz="1400" dirty="0" err="1">
                          <a:effectLst/>
                        </a:rPr>
                        <a:t>capable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3733146407"/>
                  </a:ext>
                </a:extLst>
              </a:tr>
              <a:tr h="416977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TPM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Trusted Platform Module (TPM) version 2.0.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2831966958"/>
                  </a:ext>
                </a:extLst>
              </a:tr>
              <a:tr h="575116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Graphics card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Compatible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with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DirectX 12 </a:t>
                      </a:r>
                      <a:r>
                        <a:rPr lang="de-DE" sz="1400" dirty="0" err="1">
                          <a:effectLst/>
                        </a:rPr>
                        <a:t>or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later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with</a:t>
                      </a:r>
                      <a:r>
                        <a:rPr lang="de-DE" sz="1400" dirty="0">
                          <a:effectLst/>
                        </a:rPr>
                        <a:t> WDDM 2.0 </a:t>
                      </a:r>
                      <a:r>
                        <a:rPr lang="de-DE" sz="1400" dirty="0" err="1">
                          <a:effectLst/>
                        </a:rPr>
                        <a:t>driver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3265917933"/>
                  </a:ext>
                </a:extLst>
              </a:tr>
              <a:tr h="555392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Display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High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definition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(720p)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display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that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is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greater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than</a:t>
                      </a:r>
                      <a:r>
                        <a:rPr lang="de-DE" sz="1400" dirty="0">
                          <a:effectLst/>
                        </a:rPr>
                        <a:t> 9” </a:t>
                      </a:r>
                      <a:r>
                        <a:rPr lang="de-DE" sz="1400" dirty="0" err="1">
                          <a:effectLst/>
                        </a:rPr>
                        <a:t>diagonally</a:t>
                      </a:r>
                      <a:r>
                        <a:rPr lang="de-DE" sz="1400" dirty="0">
                          <a:effectLst/>
                        </a:rPr>
                        <a:t>, 8 </a:t>
                      </a:r>
                      <a:r>
                        <a:rPr lang="de-DE" sz="1400" dirty="0" err="1">
                          <a:effectLst/>
                        </a:rPr>
                        <a:t>bits</a:t>
                      </a:r>
                      <a:r>
                        <a:rPr lang="de-DE" sz="1400" dirty="0">
                          <a:effectLst/>
                        </a:rPr>
                        <a:t> per </a:t>
                      </a:r>
                      <a:r>
                        <a:rPr lang="de-DE" sz="1400" dirty="0" err="1">
                          <a:effectLst/>
                        </a:rPr>
                        <a:t>color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channel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2880433481"/>
                  </a:ext>
                </a:extLst>
              </a:tr>
              <a:tr h="999419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Internet connection</a:t>
                      </a:r>
                      <a:endParaRPr lang="de-DE" sz="110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Internet </a:t>
                      </a:r>
                      <a:r>
                        <a:rPr lang="de-DE" sz="1400" dirty="0" err="1">
                          <a:effectLst/>
                          <a:highlight>
                            <a:srgbClr val="FFFF00"/>
                          </a:highlight>
                        </a:rPr>
                        <a:t>connectivity</a:t>
                      </a:r>
                      <a:r>
                        <a:rPr lang="de-DE" sz="14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is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necessary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to</a:t>
                      </a:r>
                      <a:r>
                        <a:rPr lang="de-DE" sz="1400" dirty="0">
                          <a:effectLst/>
                        </a:rPr>
                        <a:t> perform </a:t>
                      </a:r>
                      <a:r>
                        <a:rPr lang="de-DE" sz="1400" dirty="0" err="1">
                          <a:effectLst/>
                        </a:rPr>
                        <a:t>updates</a:t>
                      </a:r>
                      <a:r>
                        <a:rPr lang="de-DE" sz="1400" dirty="0">
                          <a:effectLst/>
                        </a:rPr>
                        <a:t>, and </a:t>
                      </a:r>
                      <a:r>
                        <a:rPr lang="de-DE" sz="1400" dirty="0" err="1">
                          <a:effectLst/>
                        </a:rPr>
                        <a:t>to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download</a:t>
                      </a:r>
                      <a:r>
                        <a:rPr lang="de-DE" sz="1400" dirty="0">
                          <a:effectLst/>
                        </a:rPr>
                        <a:t> and </a:t>
                      </a:r>
                      <a:r>
                        <a:rPr lang="de-DE" sz="1400" dirty="0" err="1">
                          <a:effectLst/>
                        </a:rPr>
                        <a:t>use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some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features</a:t>
                      </a:r>
                      <a:r>
                        <a:rPr lang="de-DE" sz="1400" dirty="0">
                          <a:effectLst/>
                        </a:rPr>
                        <a:t>. Windows 11 Home </a:t>
                      </a:r>
                      <a:r>
                        <a:rPr lang="de-DE" sz="1400" dirty="0" err="1">
                          <a:effectLst/>
                        </a:rPr>
                        <a:t>edition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requires</a:t>
                      </a:r>
                      <a:r>
                        <a:rPr lang="de-DE" sz="1400" dirty="0">
                          <a:effectLst/>
                        </a:rPr>
                        <a:t> an Internet </a:t>
                      </a:r>
                      <a:r>
                        <a:rPr lang="de-DE" sz="1400" dirty="0" err="1">
                          <a:effectLst/>
                        </a:rPr>
                        <a:t>connection</a:t>
                      </a:r>
                      <a:r>
                        <a:rPr lang="de-DE" sz="1400" dirty="0">
                          <a:effectLst/>
                        </a:rPr>
                        <a:t> and a Microsoft Account </a:t>
                      </a:r>
                      <a:r>
                        <a:rPr lang="de-DE" sz="1400" dirty="0" err="1">
                          <a:effectLst/>
                        </a:rPr>
                        <a:t>to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complete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device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setup</a:t>
                      </a:r>
                      <a:r>
                        <a:rPr lang="de-DE" sz="1400" dirty="0">
                          <a:effectLst/>
                        </a:rPr>
                        <a:t> on </a:t>
                      </a:r>
                      <a:r>
                        <a:rPr lang="de-DE" sz="1400" dirty="0" err="1">
                          <a:effectLst/>
                        </a:rPr>
                        <a:t>first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de-DE" sz="1400" dirty="0" err="1">
                          <a:effectLst/>
                        </a:rPr>
                        <a:t>use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rgbClr val="404E4C"/>
                        </a:solidFill>
                        <a:effectLst/>
                        <a:latin typeface="TheSansOfficeLF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extLst>
                  <a:ext uri="{0D108BD9-81ED-4DB2-BD59-A6C34878D82A}">
                    <a16:rowId xmlns:a16="http://schemas.microsoft.com/office/drawing/2014/main" val="750745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52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383E6-C06B-4AFA-8853-02A233D5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VORBEREITUNGEN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E55D7D-BF64-4F82-9CE5-DF8E38FB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663"/>
            <a:ext cx="10515600" cy="5165558"/>
          </a:xfrm>
        </p:spPr>
        <p:txBody>
          <a:bodyPr/>
          <a:lstStyle/>
          <a:p>
            <a:r>
              <a:rPr lang="de-DE" dirty="0"/>
              <a:t>UEFI Boot stick Windows 10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b="0" i="0" dirty="0">
                <a:solidFill>
                  <a:srgbClr val="0067B8"/>
                </a:solidFill>
                <a:effectLst/>
                <a:latin typeface="wf_segoe-ui_light"/>
              </a:rPr>
              <a:t>Erstellen von Installationsmedien für Windows 10</a:t>
            </a:r>
          </a:p>
          <a:p>
            <a:r>
              <a:rPr lang="de-DE" dirty="0"/>
              <a:t>UEFI Boot stick Windows 11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b="0" i="0" dirty="0">
                <a:solidFill>
                  <a:srgbClr val="0067B8"/>
                </a:solidFill>
                <a:effectLst/>
                <a:latin typeface="wf_segoe-ui_light"/>
              </a:rPr>
              <a:t>Erstellen von Installationsmedien für Windows 11</a:t>
            </a:r>
          </a:p>
          <a:p>
            <a:r>
              <a:rPr lang="de-DE" dirty="0"/>
              <a:t>UEFI Boot stick Backup Manager (Acronis, AOMEI,..)</a:t>
            </a:r>
          </a:p>
          <a:p>
            <a:r>
              <a:rPr lang="de-DE" dirty="0"/>
              <a:t>SSD &gt; 120GB bzw. &gt; Windows 10 Boot Partition</a:t>
            </a:r>
          </a:p>
          <a:p>
            <a:r>
              <a:rPr lang="de-DE" dirty="0"/>
              <a:t>Windows 10  Key, 11 Key oder Microsoft Konto mit registrierten  PC (PC-Name, Windows 10 Version)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326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9CD8D-B5F0-4786-A1A9-54CE2580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Neues Mainboard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9A1204-1AC6-46C5-8196-023EE6C06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105"/>
            <a:ext cx="10515600" cy="461285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SSD anschließen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BIOS Setup </a:t>
            </a:r>
            <a:r>
              <a:rPr lang="de-DE" dirty="0">
                <a:sym typeface="Wingdings" panose="05000000000000000000" pitchFamily="2" charset="2"/>
              </a:rPr>
              <a:t> UEFI Boot (AHCPI),  Secure Boot, TPM2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Mit Windows 11 Boot stick installieren  kein Key. Zielversion wählen, kein Microsoft Konto, lokales Konto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Wenn erfolgreich und kein 11 Key  Windows 10 Key oder Microsoft Konto verwenden und Windows 10 installieren und danach Update Windows 11 ausführen (beim Update wird explizit der Integritätstest durchgeführt und alles muss OK sein)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Wenn erfolgreich und 11 Key  Windows 11 registrieren(PC-Name und Microsoft Konto)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560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F2C01-C34E-4CD4-A4EF-E7418AB49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Altes Mainboard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9A4325-3BD4-4A49-89AB-E8FB0A0B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014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SSD anschließen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BIOS </a:t>
            </a:r>
            <a:r>
              <a:rPr lang="de-DE" dirty="0" err="1"/>
              <a:t>setup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UEFI </a:t>
            </a:r>
            <a:r>
              <a:rPr lang="de-DE" dirty="0" err="1">
                <a:sym typeface="Wingdings" panose="05000000000000000000" pitchFamily="2" charset="2"/>
              </a:rPr>
              <a:t>boot</a:t>
            </a:r>
            <a:r>
              <a:rPr lang="de-DE" dirty="0">
                <a:sym typeface="Wingdings" panose="05000000000000000000" pitchFamily="2" charset="2"/>
              </a:rPr>
              <a:t> (AHCPI),  </a:t>
            </a:r>
            <a:r>
              <a:rPr lang="de-DE" dirty="0" err="1">
                <a:sym typeface="Wingdings" panose="05000000000000000000" pitchFamily="2" charset="2"/>
              </a:rPr>
              <a:t>secure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boot</a:t>
            </a:r>
            <a:r>
              <a:rPr lang="de-DE" dirty="0">
                <a:sym typeface="Wingdings" panose="05000000000000000000" pitchFamily="2" charset="2"/>
              </a:rPr>
              <a:t>, TMP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Mit Windows 10 Boot stick installieren  kein Key. Zielversion wählen, kein Microsoft Konto, lokales Konto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PC Integritätstest ausführen, wenn  NOK</a:t>
            </a:r>
            <a:r>
              <a:rPr lang="de-DE" dirty="0">
                <a:sym typeface="Wingdings" panose="05000000000000000000" pitchFamily="2" charset="2"/>
              </a:rPr>
              <a:t> Bypass-Windows-11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Wenn erfolgreich  Windows 10 Key kaufen und Windows 10 mit Key und Microsoftkonto installieren und danach Bypass-Windows-11 ausführen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955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AC32A-66A8-467E-9835-62A88EB5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Vorhandener Windows 10 Rechner erfüllt die Anforderungen nicht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9B9F13-1273-4833-AB90-466050B78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943"/>
          </a:xfrm>
        </p:spPr>
        <p:txBody>
          <a:bodyPr/>
          <a:lstStyle/>
          <a:p>
            <a:r>
              <a:rPr lang="de-DE" dirty="0"/>
              <a:t>Installationsassistenten für Windows 10 ausführen</a:t>
            </a:r>
          </a:p>
          <a:p>
            <a:r>
              <a:rPr lang="de-DE" dirty="0"/>
              <a:t>Boot Laufwerk Systemsicherung </a:t>
            </a:r>
          </a:p>
          <a:p>
            <a:r>
              <a:rPr lang="de-DE" dirty="0"/>
              <a:t>Boot Partition Sicherung</a:t>
            </a:r>
          </a:p>
          <a:p>
            <a:r>
              <a:rPr lang="de-DE" dirty="0"/>
              <a:t>Alle BIOS Einstellungen merken bzw. aktuelles Profil speichern</a:t>
            </a:r>
          </a:p>
          <a:p>
            <a:r>
              <a:rPr lang="de-DE" dirty="0"/>
              <a:t>Weiter wie Altes Mainboard Punkt 1. bis 4.</a:t>
            </a:r>
          </a:p>
          <a:p>
            <a:r>
              <a:rPr lang="de-DE" dirty="0"/>
              <a:t>Punkt 3. erneut ausführen </a:t>
            </a:r>
            <a:r>
              <a:rPr lang="de-DE" dirty="0">
                <a:sym typeface="Wingdings" panose="05000000000000000000" pitchFamily="2" charset="2"/>
              </a:rPr>
              <a:t> Boot Partition Sicherung zurücksichern  und Bypass-Windows-11</a:t>
            </a:r>
          </a:p>
          <a:p>
            <a:r>
              <a:rPr lang="de-DE" dirty="0">
                <a:sym typeface="Wingdings" panose="05000000000000000000" pitchFamily="2" charset="2"/>
              </a:rPr>
              <a:t>NOTFALL: alte BIOS Einstellungen  und Systemsicherung wieder herstellen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769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61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TheSansOfficeLF</vt:lpstr>
      <vt:lpstr>wf_segoe-ui_light</vt:lpstr>
      <vt:lpstr>Office</vt:lpstr>
      <vt:lpstr>Windows 11</vt:lpstr>
      <vt:lpstr>https://aka.ms/GetPCHealthCheckApp </vt:lpstr>
      <vt:lpstr>REQUIREMENTS</vt:lpstr>
      <vt:lpstr>VORBEREITUNGEN</vt:lpstr>
      <vt:lpstr>Neues Mainboard</vt:lpstr>
      <vt:lpstr>Altes Mainboard</vt:lpstr>
      <vt:lpstr>Vorhandener Windows 10 Rechner erfüllt die Anforderungen nicht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11</dc:title>
  <dc:creator>Lutz Herzog</dc:creator>
  <cp:lastModifiedBy>Lutz Herzog</cp:lastModifiedBy>
  <cp:revision>25</cp:revision>
  <dcterms:created xsi:type="dcterms:W3CDTF">2021-10-26T18:33:13Z</dcterms:created>
  <dcterms:modified xsi:type="dcterms:W3CDTF">2021-10-28T07:25:23Z</dcterms:modified>
</cp:coreProperties>
</file>