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07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Wenn Du nur eine bestimmte Zahl an Contesten pro Jahr machen könntest – bei welcher Zahl wäre der WAG mit dabei?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3 mögliche Conteste pro Jahr</c:v>
                </c:pt>
                <c:pt idx="1">
                  <c:v> 5 mögliche Conteste pro Jahr</c:v>
                </c:pt>
                <c:pt idx="2">
                  <c:v> 10 mögliche Conteste pro Jahr</c:v>
                </c:pt>
                <c:pt idx="3">
                  <c:v> mehr als 10 mögliche Conteste pro Jahr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32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Wenn Telegrafie: Erzeugst Du CW dabei: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Nur mit Taste/Paddle</c:v>
                </c:pt>
                <c:pt idx="1">
                  <c:v> Nur mit Computer</c:v>
                </c:pt>
                <c:pt idx="2">
                  <c:v> Hauptsächlich mit Computer und nur in Einzelfällen mit Taste/Paddle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13</c:v>
                </c:pt>
                <c:pt idx="2">
                  <c:v>54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Welche dieser Antennenausstattungen kommt Deiner am nächsten?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 Innenantenne</c:v>
                </c:pt>
                <c:pt idx="1">
                  <c:v> Eine Antenne für alle Bänder</c:v>
                </c:pt>
                <c:pt idx="2">
                  <c:v> Eine Antenne für die Lowbands und eine nicht drehbare Antenne für die oberen Bänder</c:v>
                </c:pt>
                <c:pt idx="3">
                  <c:v> Mehrere nicht drehbare Antennen für die Lowbands und eine drehbare Antenne für die oberen Bänder</c:v>
                </c:pt>
                <c:pt idx="4">
                  <c:v> Eine Antenne für 80m, ein Beam für 40m und mehr als eine drehbare Antenne für die oberen Bänder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35</c:v>
                </c:pt>
                <c:pt idx="2">
                  <c:v>17</c:v>
                </c:pt>
                <c:pt idx="3">
                  <c:v>31</c:v>
                </c:pt>
                <c:pt idx="4">
                  <c:v>13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Arbeitest Du mit CAT?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unbekannt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34</c:v>
                </c:pt>
                <c:pt idx="2">
                  <c:v>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Funkst Du SO2R (Single Operator, 2 Transceiver)?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Ja</c:v>
                </c:pt>
                <c:pt idx="1">
                  <c:v> Nein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96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Loggst Du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Mit einer Contest-Software</c:v>
                </c:pt>
                <c:pt idx="1">
                  <c:v> Zunächst auf Papier</c:v>
                </c:pt>
                <c:pt idx="2">
                  <c:v> Mit einem Logbuchprogramm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</c:v>
                </c:pt>
                <c:pt idx="1">
                  <c:v>8</c:v>
                </c:pt>
                <c:pt idx="2">
                  <c:v>18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Wie behältst Du den Blick auf die contestfreien Bereiche (mehrere Antworten möglich):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Warnfunktion der Contestsoftware</c:v>
                </c:pt>
                <c:pt idx="1">
                  <c:v> Aus dem Kopf</c:v>
                </c:pt>
                <c:pt idx="2">
                  <c:v> Pdf-Datei von der WAG-Seite</c:v>
                </c:pt>
                <c:pt idx="3">
                  <c:v> Zettel an der Station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39</c:v>
                </c:pt>
                <c:pt idx="2">
                  <c:v>29</c:v>
                </c:pt>
                <c:pt idx="3">
                  <c:v>49</c:v>
                </c:pt>
              </c:numCache>
            </c:numRef>
          </c:val>
        </c:ser>
        <c:gapWidth val="75"/>
        <c:shape val="box"/>
        <c:axId val="121041280"/>
        <c:axId val="121042816"/>
        <c:axId val="0"/>
      </c:bar3DChart>
      <c:catAx>
        <c:axId val="1210412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21042816"/>
        <c:crosses val="autoZero"/>
        <c:lblAlgn val="ctr"/>
        <c:lblOffset val="100"/>
      </c:catAx>
      <c:valAx>
        <c:axId val="1210428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21041280"/>
        <c:crosses val="autoZero"/>
        <c:crossBetween val="between"/>
      </c:valAx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Welche dieser Info-Quellen nutzt Du (mehrere Antworten möglich)?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Clusterspots</c:v>
                </c:pt>
                <c:pt idx="1">
                  <c:v> RBN-Spots</c:v>
                </c:pt>
                <c:pt idx="2">
                  <c:v> Eigenen Skimmer</c:v>
                </c:pt>
                <c:pt idx="3">
                  <c:v> Nichts davon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61</c:v>
                </c:pt>
                <c:pt idx="1">
                  <c:v>25</c:v>
                </c:pt>
                <c:pt idx="2">
                  <c:v>3</c:v>
                </c:pt>
                <c:pt idx="3">
                  <c:v>37</c:v>
                </c:pt>
              </c:numCache>
            </c:numRef>
          </c:val>
        </c:ser>
        <c:gapWidth val="75"/>
        <c:shape val="box"/>
        <c:axId val="60450304"/>
        <c:axId val="60451840"/>
        <c:axId val="0"/>
      </c:bar3DChart>
      <c:catAx>
        <c:axId val="60450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0451840"/>
        <c:crosses val="autoZero"/>
        <c:lblAlgn val="ctr"/>
        <c:lblOffset val="100"/>
      </c:catAx>
      <c:valAx>
        <c:axId val="6045184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0450304"/>
        <c:crosses val="autoZero"/>
        <c:crossBetween val="between"/>
      </c:valAx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Nutzt Du das DCL?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Unbekannt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48</c:v>
                </c:pt>
                <c:pt idx="1">
                  <c:v>37</c:v>
                </c:pt>
                <c:pt idx="2">
                  <c:v>14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Nutzt Du LotW?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Unbekannt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51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Lädtst Du während des WAG Deinen aktuellen Punktestand bei livescores hoch?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unbekannt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71</c:v>
                </c:pt>
                <c:pt idx="2">
                  <c:v>16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Wann entscheidet sich normalerweise, wie lange Du im WAG funkst?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Spätestens am Wochenende davor</c:v>
                </c:pt>
                <c:pt idx="1">
                  <c:v> In der Woche vor dem WAG</c:v>
                </c:pt>
                <c:pt idx="2">
                  <c:v> Am Freitagabend vor dem WAG oder am Samstag</c:v>
                </c:pt>
                <c:pt idx="3">
                  <c:v> Während des WAG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17</c:v>
                </c:pt>
                <c:pt idx="2">
                  <c:v>11</c:v>
                </c:pt>
                <c:pt idx="3">
                  <c:v>51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Sollte es im WAG eine zusätzliche „Basis“-Kategorie geben in der Art von „LP mixed, keine drehbare Antenne und kein Teil der Antenne höher als 12 Meter“?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Keine Meinung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37</c:v>
                </c:pt>
                <c:pt idx="1">
                  <c:v>41</c:v>
                </c:pt>
                <c:pt idx="2">
                  <c:v>22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Wie zufriedenstellend ist der QSL-Rücklauf von Conteststationen?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Gut</c:v>
                </c:pt>
                <c:pt idx="1">
                  <c:v> Durchschnittlich</c:v>
                </c:pt>
                <c:pt idx="2">
                  <c:v> Schlecht</c:v>
                </c:pt>
                <c:pt idx="3">
                  <c:v> Keine Angabe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38</c:v>
                </c:pt>
                <c:pt idx="2">
                  <c:v>17</c:v>
                </c:pt>
                <c:pt idx="3">
                  <c:v>33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Lädtst Du Dir Deine WAG-Urkunde als pdf von der WAG-Webseite herunter?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Noch nichts von dieser Möglichkeit gehört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72</c:v>
                </c:pt>
                <c:pt idx="1">
                  <c:v>18</c:v>
                </c:pt>
                <c:pt idx="2">
                  <c:v>9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Sollte es eigene SSB-Kategorien geben?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keine Meinung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</c:v>
                </c:pt>
                <c:pt idx="1">
                  <c:v>26</c:v>
                </c:pt>
                <c:pt idx="2">
                  <c:v>23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Sollten die Logs aller WAG-Teilnehmer (außer Checklogs) nach dem Einsendeschluss im Netz öffentlich einsehbar sein?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Keine Meinung dazu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48</c:v>
                </c:pt>
                <c:pt idx="1">
                  <c:v>26</c:v>
                </c:pt>
                <c:pt idx="2">
                  <c:v>26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Sollten die Abzugsquoten des Logchecks genannt werden für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TopTen (wie bisher)</c:v>
                </c:pt>
                <c:pt idx="1">
                  <c:v> Das beste Viertel pro Kategorie</c:v>
                </c:pt>
                <c:pt idx="2">
                  <c:v> Die obere Hälfte pro Kategorie</c:v>
                </c:pt>
                <c:pt idx="3">
                  <c:v> Alle Teilnehmer (außer Einreicher von Checklogs)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</c:v>
                </c:pt>
                <c:pt idx="1">
                  <c:v>12</c:v>
                </c:pt>
                <c:pt idx="2">
                  <c:v>4</c:v>
                </c:pt>
                <c:pt idx="3">
                  <c:v>37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Sollten die individuellen Fehlerberichte öffentlich sein?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 Nein, nur für den jeweiligen Teilnehmer selbst (wie bisher)</c:v>
                </c:pt>
                <c:pt idx="1">
                  <c:v> Von TopTen-Platzierten</c:v>
                </c:pt>
                <c:pt idx="2">
                  <c:v> Vom besten Viertel pro Kategorie</c:v>
                </c:pt>
                <c:pt idx="3">
                  <c:v> Von der oberen Hälfte pro Kategorie</c:v>
                </c:pt>
                <c:pt idx="4">
                  <c:v> Von allen Teilnehmern (außer Einreichern von Checklogs)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73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  <c:pt idx="4">
                  <c:v>11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Welche Inhalte der WAG-Webseite (http://www.darc.de/referate/dx/contest/wag/) nutzt Du (mehrere Antworten möglich):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 Seite Tipps&amp;Info</c:v>
                </c:pt>
                <c:pt idx="1">
                  <c:v> Link für Logeinreichung</c:v>
                </c:pt>
                <c:pt idx="2">
                  <c:v> Logging-Tipps / Software-Übersicht</c:v>
                </c:pt>
                <c:pt idx="3">
                  <c:v> Frühere Ergebnisse</c:v>
                </c:pt>
                <c:pt idx="4">
                  <c:v> Urkundendownload</c:v>
                </c:pt>
                <c:pt idx="5">
                  <c:v> Regeln</c:v>
                </c:pt>
                <c:pt idx="6">
                  <c:v> Statistiken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44</c:v>
                </c:pt>
                <c:pt idx="1">
                  <c:v>79</c:v>
                </c:pt>
                <c:pt idx="2">
                  <c:v>28</c:v>
                </c:pt>
                <c:pt idx="3">
                  <c:v>61</c:v>
                </c:pt>
                <c:pt idx="4">
                  <c:v>64</c:v>
                </c:pt>
                <c:pt idx="5">
                  <c:v>76</c:v>
                </c:pt>
                <c:pt idx="6">
                  <c:v>45</c:v>
                </c:pt>
              </c:numCache>
            </c:numRef>
          </c:val>
        </c:ser>
        <c:gapWidth val="75"/>
        <c:shape val="box"/>
        <c:axId val="130223488"/>
        <c:axId val="130225280"/>
        <c:axId val="0"/>
      </c:bar3DChart>
      <c:catAx>
        <c:axId val="1302234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30225280"/>
        <c:crosses val="autoZero"/>
        <c:lblAlgn val="ctr"/>
        <c:lblOffset val="100"/>
      </c:catAx>
      <c:valAx>
        <c:axId val="13022528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30223488"/>
        <c:crosses val="autoZero"/>
        <c:crossBetween val="between"/>
      </c:valAx>
    </c:plotArea>
    <c:legend>
      <c:legendPos val="r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Was bestimmt oder begrenzt Deine Op-Zeit im WAG (mehrere Antworten möglich):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 Kondition</c:v>
                </c:pt>
                <c:pt idx="1">
                  <c:v> Gesetzte Ziele</c:v>
                </c:pt>
                <c:pt idx="2">
                  <c:v> Lust&amp;Laune</c:v>
                </c:pt>
                <c:pt idx="3">
                  <c:v> Familiäre und andere Aktivitäten</c:v>
                </c:pt>
                <c:pt idx="4">
                  <c:v> Condx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</c:v>
                </c:pt>
                <c:pt idx="1">
                  <c:v>16</c:v>
                </c:pt>
                <c:pt idx="2">
                  <c:v>48</c:v>
                </c:pt>
                <c:pt idx="3">
                  <c:v>68</c:v>
                </c:pt>
                <c:pt idx="4">
                  <c:v>29</c:v>
                </c:pt>
              </c:numCache>
            </c:numRef>
          </c:val>
        </c:ser>
        <c:gapWidth val="75"/>
        <c:shape val="box"/>
        <c:axId val="60977152"/>
        <c:axId val="60978688"/>
        <c:axId val="0"/>
      </c:bar3DChart>
      <c:catAx>
        <c:axId val="60977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0978688"/>
        <c:crosses val="autoZero"/>
        <c:lblAlgn val="ctr"/>
        <c:lblOffset val="100"/>
      </c:catAx>
      <c:valAx>
        <c:axId val="6097868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0977152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Was beschreibt Deine Motivation für eine Teilnahme am WAG am besten (mehrere Antworten möglich):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Pt>
            <c:idx val="7"/>
            <c:spPr>
              <a:solidFill>
                <a:srgbClr val="2ECF9F"/>
              </a:solidFill>
            </c:spPr>
          </c:dPt>
          <c:dPt>
            <c:idx val="8"/>
            <c:spPr>
              <a:solidFill>
                <a:srgbClr val="FCD500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 Mit schönen Runs ausnutzen, dass man einmal auch als DL in einem Contest begehrt ist und ständig angerufen wird</c:v>
                </c:pt>
                <c:pt idx="1">
                  <c:v> Platzierung im Distrikt</c:v>
                </c:pt>
                <c:pt idx="2">
                  <c:v> QSOs für Diplome sammeln (z.B. Bandpunkte, DOKs)</c:v>
                </c:pt>
                <c:pt idx="3">
                  <c:v> Punkte für den Kurzwellenpokal sammeln</c:v>
                </c:pt>
                <c:pt idx="4">
                  <c:v> Vielleicht an einen TopTen-Platz herankommen</c:v>
                </c:pt>
                <c:pt idx="5">
                  <c:v> Wenigstens ein paar Stunden finden, weil der WAG einfach Tradition ist</c:v>
                </c:pt>
                <c:pt idx="6">
                  <c:v> Mein Vorjahresergebnis verbessern</c:v>
                </c:pt>
                <c:pt idx="7">
                  <c:v> In der verfügbaren Zeit so viele QSOs wie möglich fahren</c:v>
                </c:pt>
                <c:pt idx="8">
                  <c:v> Meine Kategorie gewinnen oder dort so weit oben wie möglich landen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65</c:v>
                </c:pt>
                <c:pt idx="1">
                  <c:v>26</c:v>
                </c:pt>
                <c:pt idx="2">
                  <c:v>34</c:v>
                </c:pt>
                <c:pt idx="3">
                  <c:v>19</c:v>
                </c:pt>
                <c:pt idx="4">
                  <c:v>19</c:v>
                </c:pt>
                <c:pt idx="5">
                  <c:v>41</c:v>
                </c:pt>
                <c:pt idx="6">
                  <c:v>36</c:v>
                </c:pt>
                <c:pt idx="7">
                  <c:v>47</c:v>
                </c:pt>
                <c:pt idx="8">
                  <c:v>19</c:v>
                </c:pt>
              </c:numCache>
            </c:numRef>
          </c:val>
        </c:ser>
        <c:gapWidth val="75"/>
        <c:shape val="box"/>
        <c:axId val="62359424"/>
        <c:axId val="62360960"/>
        <c:axId val="0"/>
      </c:bar3DChart>
      <c:catAx>
        <c:axId val="623594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2360960"/>
        <c:crosses val="autoZero"/>
        <c:lblAlgn val="ctr"/>
        <c:lblOffset val="100"/>
      </c:catAx>
      <c:valAx>
        <c:axId val="6236096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2359424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Schaust Du nach der Veröffentlichung der Ergebnisse nach Deiner Platzierung und/oder vergleichst Du sie mit der aus dem vergangenen Jahr oder der anderer Teilnehmer?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Ja</c:v>
                </c:pt>
                <c:pt idx="1">
                  <c:v> Nein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</c:v>
                </c:pt>
                <c:pt idx="1">
                  <c:v>11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Rufst Du selber CQ?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Ja</c:v>
                </c:pt>
                <c:pt idx="1">
                  <c:v> Nein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Schaust Du Dir Deinen UBN-Bericht zu den Abzügen aus dem Logcheck an?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Ja</c:v>
                </c:pt>
                <c:pt idx="1">
                  <c:v> Nein</c:v>
                </c:pt>
                <c:pt idx="2">
                  <c:v> Mir sind die UBN-Berichte unbekannt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</c:v>
                </c:pt>
                <c:pt idx="1">
                  <c:v>10</c:v>
                </c:pt>
                <c:pt idx="2">
                  <c:v>21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Würdest Du gerne „verschärfter“ als Wettkampfteilnehmer funken, hast aber kein ausreichend motivierendes Ziel dafür?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Ja</c:v>
                </c:pt>
                <c:pt idx="1">
                  <c:v> Nein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74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 welcher/n Kategorie(n) nimmst Du am häufigsten teil (mehrere Antworten möglich)?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 SO CW LP</c:v>
                </c:pt>
                <c:pt idx="1">
                  <c:v> SO CW HP</c:v>
                </c:pt>
                <c:pt idx="2">
                  <c:v> SO Mix LP</c:v>
                </c:pt>
                <c:pt idx="3">
                  <c:v> SO Mix HP</c:v>
                </c:pt>
                <c:pt idx="4">
                  <c:v> SO MIX QRP</c:v>
                </c:pt>
                <c:pt idx="5">
                  <c:v> SWL</c:v>
                </c:pt>
                <c:pt idx="6">
                  <c:v> In einem MultiOp-Team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</c:v>
                </c:pt>
                <c:pt idx="1">
                  <c:v>11</c:v>
                </c:pt>
                <c:pt idx="2">
                  <c:v>46</c:v>
                </c:pt>
                <c:pt idx="3">
                  <c:v>18</c:v>
                </c:pt>
                <c:pt idx="4">
                  <c:v>8</c:v>
                </c:pt>
                <c:pt idx="5">
                  <c:v>0</c:v>
                </c:pt>
                <c:pt idx="6">
                  <c:v>17</c:v>
                </c:pt>
              </c:numCache>
            </c:numRef>
          </c:val>
        </c:ser>
        <c:gapWidth val="75"/>
        <c:shape val="box"/>
        <c:axId val="119636736"/>
        <c:axId val="119638272"/>
        <c:axId val="0"/>
      </c:bar3DChart>
      <c:catAx>
        <c:axId val="1196367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19638272"/>
        <c:crosses val="autoZero"/>
        <c:lblAlgn val="ctr"/>
        <c:lblOffset val="100"/>
      </c:catAx>
      <c:valAx>
        <c:axId val="11963827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19636736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PPowerPoint logo" descr="PHPPowerPoint 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762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New Summary Report - 19 November 2015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5250" y="762000"/>
            <a:ext cx="8858250" cy="9525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Survey: WAG-Umfrage 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23. In welcher/n Kategorie(n) nimmst Du am häufigsten teil (mehrere Antworten möglich)?</a:t>
            </a:r>
          </a:p>
        </p:txBody>
      </p:sp>
      <p:graphicFrame>
        <p:nvGraphicFramePr>
          <p:cNvPr id="3" name="Bar Chart In welcher/n Kategorie(n) nimmst Du am häufigsten teil (mehrere Antworten möglich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1945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CW LP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CW HP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LP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HP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QRP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einem MultiOp-Team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25. Wenn Telegrafie: Erzeugst Du CW dabei:</a:t>
            </a:r>
          </a:p>
        </p:txBody>
      </p:sp>
      <p:graphicFrame>
        <p:nvGraphicFramePr>
          <p:cNvPr id="3" name="Pie Chart Wenn Telegrafie: Erzeugst Du CW dabei: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6764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 mit Taste/Paddle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 mit Computer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Hauptsächlich mit Computer und nur in Einzelfällen mit Taste/Paddle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26. Welche dieser Antennenausstattungen kommt Deiner am nächsten?</a:t>
            </a:r>
          </a:p>
        </p:txBody>
      </p:sp>
      <p:graphicFrame>
        <p:nvGraphicFramePr>
          <p:cNvPr id="3" name="Pie Chart Welche dieser Antennenausstattungen kommt Deiner am nächste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338328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Innenantenne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Eine Antenne für alle Bänder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Eine Antenne für die Lowbands und eine nicht drehbare Antenne für die oberen Bänder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Mehrere nicht drehbare Antennen für die Lowbands und eine drehbare Antenne für die oberen Bänder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Eine Antenne für 80m, ein Beam für 40m und mehr als eine drehbare Antenne für die oberen Bänder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27. Arbeitest Du mit CAT?</a:t>
            </a:r>
          </a:p>
        </p:txBody>
      </p:sp>
      <p:graphicFrame>
        <p:nvGraphicFramePr>
          <p:cNvPr id="3" name="Pie Chart Arbeitest Du mit CAT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unbekannt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28. Funkst Du SO2R (Single Operator, 2 Transceiver)?</a:t>
            </a:r>
          </a:p>
        </p:txBody>
      </p:sp>
      <p:graphicFrame>
        <p:nvGraphicFramePr>
          <p:cNvPr id="3" name="Pie Chart Funkst Du SO2R (Single Operator, 2 Transceiver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29. Loggst Du</a:t>
            </a:r>
          </a:p>
        </p:txBody>
      </p:sp>
      <p:graphicFrame>
        <p:nvGraphicFramePr>
          <p:cNvPr id="3" name="Pie Chart Loggst Du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Mit einer Contest-Software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Zunächst auf Papier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Mit einem Logbuchprogramm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30. Wie behältst Du den Blick auf die contestfreien Bereiche (mehrere Antworten möglich):</a:t>
            </a:r>
          </a:p>
        </p:txBody>
      </p:sp>
      <p:graphicFrame>
        <p:nvGraphicFramePr>
          <p:cNvPr id="3" name="Bar Chart Wie behältst Du den Blick auf die contestfreien Bereiche (mehrere Antworten möglich):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Warnfunktion der Contestsoftware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 dem Kopf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Pdf-Datei von der WAG-Seite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Zettel an der Station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33. Welche dieser Info-Quellen nutzt Du (mehrere Antworten möglich)?</a:t>
            </a:r>
          </a:p>
        </p:txBody>
      </p:sp>
      <p:graphicFrame>
        <p:nvGraphicFramePr>
          <p:cNvPr id="3" name="Bar Chart Welche dieser Info-Quellen nutzt Du (mehrere Antworten möglich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Clusterspots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RBN-Spots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Eigenen Skimmer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Nichts davon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34. Nutzt Du das DCL?</a:t>
            </a:r>
          </a:p>
        </p:txBody>
      </p:sp>
      <p:graphicFrame>
        <p:nvGraphicFramePr>
          <p:cNvPr id="3" name="Pie Chart Nutzt Du das DCL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Unbekannt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35. Nutzt Du LotW?</a:t>
            </a:r>
          </a:p>
        </p:txBody>
      </p:sp>
      <p:graphicFrame>
        <p:nvGraphicFramePr>
          <p:cNvPr id="3" name="Pie Chart Nutzt Du LotW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Unbekannt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5. Wenn Du nur eine bestimmte Zahl an Contesten pro Jahr machen könntest – bei welcher Zahl wäre der WAG mit dabei?</a:t>
            </a:r>
          </a:p>
        </p:txBody>
      </p:sp>
      <p:graphicFrame>
        <p:nvGraphicFramePr>
          <p:cNvPr id="3" name="Pie Chart Wenn Du nur eine bestimmte Zahl an Contesten pro Jahr machen könntest – bei welcher Zahl wäre der WAG mit dabei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0726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mögliche Conteste pro Jahr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mögliche Conteste pro Jahr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mögliche Conteste pro Jahr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mehr als 10 mögliche Conteste pro Jahr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857875" y="3810000"/>
          <a:ext cx="1905000" cy="975360"/>
        </p:xfrm>
        <a:graphic>
          <a:graphicData uri="http://schemas.openxmlformats.org/drawingml/2006/table">
            <a:tbl>
              <a:tblPr firstRow="1" bandRow="1"/>
              <a:tblGrid>
                <a:gridCol w="952500"/>
                <a:gridCol w="952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1,865.0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StdDev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9525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36. Wie wichtig oder interessant wären für Dich: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952500" y="952500"/>
          <a:ext cx="6667500" cy="0"/>
        </p:xfrm>
        <a:graphic>
          <a:graphicData uri="http://schemas.openxmlformats.org/drawingml/2006/table">
            <a:tbl>
              <a:tblPr firstRow="1" bandRow="1"/>
              <a:tblGrid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sehr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vielleicht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eher nicht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Responses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Plaketten für Kategoriensiege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33.2 %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44.7 %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Preise für TopTen-Platzierungen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29.5 %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Jährlich neues Urkundenmotiv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30.9 %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31.9 %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Bestellbares Souvenir ab z.B. 45 Ländern/300 QSOs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49.2 %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38. Lädtst Du während des WAG Deinen aktuellen Punktestand bei livescores hoch?</a:t>
            </a:r>
          </a:p>
        </p:txBody>
      </p:sp>
      <p:graphicFrame>
        <p:nvGraphicFramePr>
          <p:cNvPr id="3" name="Pie Chart Lädtst Du während des WAG Deinen aktuellen Punktestand bei livescores hoch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unbekannt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39. Sollte es im WAG eine zusätzliche „Basis“-Kategorie geben in der Art von „LP mixed, keine drehbare Antenne und kein Teil der Antenne höher als 12 Meter“?</a:t>
            </a:r>
          </a:p>
        </p:txBody>
      </p:sp>
      <p:graphicFrame>
        <p:nvGraphicFramePr>
          <p:cNvPr id="3" name="Pie Chart Sollte es im WAG eine zusätzliche „Basis“-Kategorie geben in der Art von „LP mixed, keine drehbare Antenne und kein Teil der Antenne höher als 12 Meter“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Keine Meinung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41. Wie zufriedenstellend ist der QSL-Rücklauf von Conteststationen?</a:t>
            </a:r>
          </a:p>
        </p:txBody>
      </p:sp>
      <p:graphicFrame>
        <p:nvGraphicFramePr>
          <p:cNvPr id="3" name="Pie Chart Wie zufriedenstellend ist der QSL-Rücklauf von Conteststatione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Durchschnittlich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Schlecht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Keine Angabe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42. Lädtst Du Dir Deine WAG-Urkunde als pdf von der WAG-Webseite herunter?</a:t>
            </a:r>
          </a:p>
        </p:txBody>
      </p:sp>
      <p:graphicFrame>
        <p:nvGraphicFramePr>
          <p:cNvPr id="3" name="Pie Chart Lädtst Du Dir Deine WAG-Urkunde als pdf von der WAG-Webseite herunter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Noch nichts von dieser Möglichkeit gehört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43. Sollte es eigene SSB-Kategorien geben?</a:t>
            </a:r>
          </a:p>
        </p:txBody>
      </p:sp>
      <p:graphicFrame>
        <p:nvGraphicFramePr>
          <p:cNvPr id="3" name="Pie Chart Sollte es eigene SSB-Kategorien gebe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keine Meinung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44. Sollten die Logs aller WAG-Teilnehmer (außer Checklogs) nach dem Einsendeschluss im Netz öffentlich einsehbar sein?</a:t>
            </a:r>
          </a:p>
        </p:txBody>
      </p:sp>
      <p:graphicFrame>
        <p:nvGraphicFramePr>
          <p:cNvPr id="3" name="Pie Chart Sollten die Logs aller WAG-Teilnehmer (außer Checklogs) nach dem Einsendeschluss im Netz öffentlich einsehbar sei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Keine Meinung dazu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45. Sollten die Abzugsquoten des Logchecks genannt werden für</a:t>
            </a:r>
          </a:p>
        </p:txBody>
      </p:sp>
      <p:graphicFrame>
        <p:nvGraphicFramePr>
          <p:cNvPr id="3" name="Pie Chart Sollten die Abzugsquoten des Logchecks genannt werden für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TopTen (wie bisher)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Das beste Viertel pro Kategorie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 obere Hälfte pro Kategorie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Alle Teilnehmer (außer Einreicher von Checklogs)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47. Sollten die individuellen Fehlerberichte öffentlich sein?</a:t>
            </a:r>
          </a:p>
        </p:txBody>
      </p:sp>
      <p:graphicFrame>
        <p:nvGraphicFramePr>
          <p:cNvPr id="3" name="Pie Chart Sollten die individuellen Fehlerberichte öffentlich sei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Nein, nur für den jeweiligen Teilnehmer selbst (wie bisher)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Von TopTen-Platzierten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Vom besten Viertel pro Kategorie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Von der oberen Hälfte pro Kategorie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Von allen Teilnehmern (außer Einreichern von Checklogs)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49. Welche Inhalte der WAG-Webseite (http://www.darc.de/referate/dx/contest/wag/) nutzt Du (mehrere Antworten möglich):</a:t>
            </a:r>
          </a:p>
        </p:txBody>
      </p:sp>
      <p:graphicFrame>
        <p:nvGraphicFramePr>
          <p:cNvPr id="3" name="Bar Chart Welche Inhalte der WAG-Webseite (http://www.darc.de/referate/dx/contest/wag/) nutzt Du (mehrere Antworten möglich):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Seite Tipps&amp;Info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Link für Logeinreichung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Logging-Tipps / Software-Übersicht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Frühere Ergebnisse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Urkundendownload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Regeln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Statistiken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10. Wann entscheidet sich normalerweise, wie lange Du im WAG funkst?</a:t>
            </a:r>
          </a:p>
        </p:txBody>
      </p:sp>
      <p:graphicFrame>
        <p:nvGraphicFramePr>
          <p:cNvPr id="3" name="Pie Chart Wann entscheidet sich normalerweise, wie lange Du im WAG funkst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9202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Spätestens am Wochenende davor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der Woche vor dem WAG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 Freitagabend vor dem WAG oder am Samstag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Während des WAG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11. Was bestimmt oder begrenzt Deine Op-Zeit im WAG (mehrere Antworten möglich):</a:t>
            </a:r>
          </a:p>
        </p:txBody>
      </p:sp>
      <p:graphicFrame>
        <p:nvGraphicFramePr>
          <p:cNvPr id="3" name="Bar Chart Was bestimmt oder begrenzt Deine Op-Zeit im WAG (mehrere Antworten möglich):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85928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Kondition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Gesetzte Ziele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Lust&amp;Laune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Familiäre und andere Aktivitäten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14. Was beschreibt Deine Motivation für eine Teilnahme am WAG am besten (mehrere Antworten möglich):</a:t>
            </a:r>
          </a:p>
        </p:txBody>
      </p:sp>
      <p:graphicFrame>
        <p:nvGraphicFramePr>
          <p:cNvPr id="3" name="Bar Chart Was beschreibt Deine Motivation für eine Teilnahme am WAG am besten (mehrere Antworten möglich):"/>
          <p:cNvGraphicFramePr/>
          <p:nvPr/>
        </p:nvGraphicFramePr>
        <p:xfrm>
          <a:off x="2195736" y="764704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07504" y="1412776"/>
          <a:ext cx="3384376" cy="51206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004788"/>
                <a:gridCol w="79208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Mit schönen Runs ausnutzen, dass man einmal auch als DL in einem Contest begehrt ist und ständig angerufen wird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Platzierung im Distrikt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QSOs für Diplome sammeln (z.B. Bandpunkte, DOKs)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Punkte für den Kurzwellenpokal sammeln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Vielleicht an einen TopTen-Platz herankommen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Wenigstens ein paar Stunden finden, weil der WAG einfach Tradition ist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Mein Vorjahresergebnis verbessern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der verfügbaren Zeit so viele QSOs wie möglich fahren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Meine Kategorie gewinnen oder dort so weit oben wie möglich landen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17. Schaust Du nach der Veröffentlichung der Ergebnisse nach Deiner Platzierung und/oder vergleichst Du sie mit der aus dem vergangenen Jahr oder der anderer Teilnehmer?</a:t>
            </a:r>
          </a:p>
        </p:txBody>
      </p:sp>
      <p:graphicFrame>
        <p:nvGraphicFramePr>
          <p:cNvPr id="3" name="Pie Chart Schaust Du nach der Veröffentlichung der Ergebnisse nach Deiner Platzierung und/oder vergleichst Du sie mit der aus dem vergangenen Jahr oder der anderer Teilnehmer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18. Rufst Du selber CQ?</a:t>
            </a:r>
          </a:p>
        </p:txBody>
      </p:sp>
      <p:graphicFrame>
        <p:nvGraphicFramePr>
          <p:cNvPr id="3" name="Pie Chart Rufst Du selber CQ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20. Schaust Du Dir Deinen UBN-Bericht zu den Abzügen aus dem Logcheck an?</a:t>
            </a:r>
          </a:p>
        </p:txBody>
      </p:sp>
      <p:graphicFrame>
        <p:nvGraphicFramePr>
          <p:cNvPr id="3" name="Pie Chart Schaust Du Dir Deinen UBN-Bericht zu den Abzügen aus dem Logcheck an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3716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Mir sind die UBN-Berichte unbekannt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21. Würdest Du gerne „verschärfter“ als Wettkampfteilnehmer funken, hast aber kein ausreichend motivierendes Ziel dafür?</a:t>
            </a:r>
          </a:p>
        </p:txBody>
      </p:sp>
      <p:graphicFrame>
        <p:nvGraphicFramePr>
          <p:cNvPr id="3" name="Pie Chart Würdest Du gerne „verschärfter“ als Wettkampfteilnehmer funken, hast aber kein ausreichend motivierendes Ziel dafür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1286</Words>
  <Application>Microsoft Office PowerPoint</Application>
  <PresentationFormat>Bildschirmpräsentation (4:3)</PresentationFormat>
  <Paragraphs>519</Paragraphs>
  <Slides>29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Christian Schneider</cp:lastModifiedBy>
  <cp:revision>1</cp:revision>
  <dcterms:created xsi:type="dcterms:W3CDTF">2015-11-19T09:16:00Z</dcterms:created>
  <dcterms:modified xsi:type="dcterms:W3CDTF">2016-07-05T17:06:50Z</dcterms:modified>
  <cp:category/>
</cp:coreProperties>
</file>